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1" r:id="rId15"/>
    <p:sldId id="273" r:id="rId16"/>
    <p:sldId id="275" r:id="rId17"/>
    <p:sldId id="276" r:id="rId18"/>
    <p:sldId id="278" r:id="rId19"/>
    <p:sldId id="279" r:id="rId20"/>
    <p:sldId id="280" r:id="rId21"/>
    <p:sldId id="288" r:id="rId22"/>
    <p:sldId id="289" r:id="rId23"/>
    <p:sldId id="281" r:id="rId24"/>
    <p:sldId id="282" r:id="rId25"/>
    <p:sldId id="286" r:id="rId26"/>
    <p:sldId id="284" r:id="rId27"/>
    <p:sldId id="285" r:id="rId2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1FE1"/>
    <a:srgbClr val="3406FA"/>
    <a:srgbClr val="4C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0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77-4F7B-BB86-3423DF24616B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77-4F7B-BB86-3423DF2461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277-4F7B-BB86-3423DF24616B}"/>
              </c:ext>
            </c:extLst>
          </c:dPt>
          <c:dPt>
            <c:idx val="3"/>
            <c:bubble3D val="0"/>
            <c:spPr>
              <a:solidFill>
                <a:srgbClr val="3333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77-4F7B-BB86-3423DF24616B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77-4F7B-BB86-3423DF24616B}"/>
              </c:ext>
            </c:extLst>
          </c:dPt>
          <c:dLbls>
            <c:dLbl>
              <c:idx val="0"/>
              <c:layout>
                <c:manualLayout>
                  <c:x val="-9.4440975527644994E-2"/>
                  <c:y val="0.121773845852347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77-4F7B-BB86-3423DF24616B}"/>
                </c:ext>
              </c:extLst>
            </c:dLbl>
            <c:dLbl>
              <c:idx val="1"/>
              <c:layout>
                <c:manualLayout>
                  <c:x val="-0.16364688929151069"/>
                  <c:y val="-3.05389288613902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7-4F7B-BB86-3423DF24616B}"/>
                </c:ext>
              </c:extLst>
            </c:dLbl>
            <c:dLbl>
              <c:idx val="2"/>
              <c:layout>
                <c:manualLayout>
                  <c:x val="-3.7114452644736291E-2"/>
                  <c:y val="-0.145402726840057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77-4F7B-BB86-3423DF24616B}"/>
                </c:ext>
              </c:extLst>
            </c:dLbl>
            <c:dLbl>
              <c:idx val="4"/>
              <c:layout>
                <c:manualLayout>
                  <c:x val="8.401614126794027E-2"/>
                  <c:y val="5.37145496794423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8938664471289802E-2"/>
                  <c:y val="-8.036285364178082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77-4F7B-BB86-3423DF24616B}"/>
                </c:ext>
              </c:extLst>
            </c:dLbl>
            <c:dLbl>
              <c:idx val="7"/>
              <c:layout>
                <c:manualLayout>
                  <c:x val="-4.8854859383761093E-2"/>
                  <c:y val="9.703799098519011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77-4F7B-BB86-3423DF246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5.2</c:v>
                </c:pt>
                <c:pt idx="1">
                  <c:v>10.5</c:v>
                </c:pt>
                <c:pt idx="2">
                  <c:v>3.08</c:v>
                </c:pt>
                <c:pt idx="3">
                  <c:v>11.4</c:v>
                </c:pt>
                <c:pt idx="4">
                  <c:v>1</c:v>
                </c:pt>
                <c:pt idx="5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277-4F7B-BB86-3423DF2461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аудитории в группе Вконтакте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I квартал 2018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  <c:pt idx="1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085632"/>
        <c:axId val="174087168"/>
        <c:axId val="173027776"/>
      </c:bar3DChart>
      <c:catAx>
        <c:axId val="174085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74087168"/>
        <c:crosses val="autoZero"/>
        <c:auto val="1"/>
        <c:lblAlgn val="ctr"/>
        <c:lblOffset val="100"/>
        <c:noMultiLvlLbl val="0"/>
      </c:catAx>
      <c:valAx>
        <c:axId val="17408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085632"/>
        <c:crosses val="autoZero"/>
        <c:crossBetween val="between"/>
      </c:valAx>
      <c:serAx>
        <c:axId val="173027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74087168"/>
        <c:crosses val="autoZero"/>
      </c:serAx>
      <c:spPr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3312494515432E-2"/>
          <c:y val="5.1461628117720086E-2"/>
          <c:w val="0.9671337501096916"/>
          <c:h val="0.8970767437645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2</c:v>
                </c:pt>
                <c:pt idx="1">
                  <c:v>Категория 3</c:v>
                </c:pt>
                <c:pt idx="2">
                  <c:v>Категория 4</c:v>
                </c:pt>
                <c:pt idx="3">
                  <c:v>Категория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29-4DA1-A7A4-C994900E1B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343377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2</c:v>
                </c:pt>
                <c:pt idx="1">
                  <c:v>Категория 3</c:v>
                </c:pt>
                <c:pt idx="2">
                  <c:v>Категория 4</c:v>
                </c:pt>
                <c:pt idx="3">
                  <c:v>Категория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29-4DA1-A7A4-C994900E1B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2</c:v>
                </c:pt>
                <c:pt idx="1">
                  <c:v>Категория 3</c:v>
                </c:pt>
                <c:pt idx="2">
                  <c:v>Категория 4</c:v>
                </c:pt>
                <c:pt idx="3">
                  <c:v>Категория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77120"/>
        <c:axId val="173878656"/>
      </c:barChart>
      <c:catAx>
        <c:axId val="173877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3878656"/>
        <c:crosses val="autoZero"/>
        <c:auto val="1"/>
        <c:lblAlgn val="ctr"/>
        <c:lblOffset val="100"/>
        <c:noMultiLvlLbl val="0"/>
      </c:catAx>
      <c:valAx>
        <c:axId val="173878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3877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583C5-5253-4876-8673-4CB6615717C7}" type="doc">
      <dgm:prSet loTypeId="urn:microsoft.com/office/officeart/2005/8/layout/pyramid2" loCatId="pyramid" qsTypeId="urn:microsoft.com/office/officeart/2005/8/quickstyle/3d9" qsCatId="3D" csTypeId="urn:microsoft.com/office/officeart/2005/8/colors/colorful1" csCatId="colorful" phldr="1"/>
      <dgm:spPr/>
    </dgm:pt>
    <dgm:pt modelId="{562337DF-6D35-4774-94FE-3273DC2A2F16}">
      <dgm:prSet phldrT="[Текст]"/>
      <dgm:spPr/>
      <dgm:t>
        <a:bodyPr/>
        <a:lstStyle/>
        <a:p>
          <a:r>
            <a:rPr lang="ru-RU" dirty="0" smtClean="0"/>
            <a:t>Межрегиональный фестиваль  </a:t>
          </a:r>
        </a:p>
        <a:p>
          <a:r>
            <a:rPr lang="ru-RU" dirty="0" smtClean="0"/>
            <a:t>«Радуга родных языков». </a:t>
          </a:r>
          <a:endParaRPr lang="ru-RU" dirty="0"/>
        </a:p>
      </dgm:t>
    </dgm:pt>
    <dgm:pt modelId="{B636BCA4-4F08-441C-93C4-E6B34D02F016}" type="parTrans" cxnId="{111B55F4-8360-4C76-A77F-EB23B6CA113A}">
      <dgm:prSet/>
      <dgm:spPr/>
      <dgm:t>
        <a:bodyPr/>
        <a:lstStyle/>
        <a:p>
          <a:endParaRPr lang="ru-RU"/>
        </a:p>
      </dgm:t>
    </dgm:pt>
    <dgm:pt modelId="{3C10C167-4AFC-447C-A8B0-78CAF3425F45}" type="sibTrans" cxnId="{111B55F4-8360-4C76-A77F-EB23B6CA113A}">
      <dgm:prSet/>
      <dgm:spPr/>
      <dgm:t>
        <a:bodyPr/>
        <a:lstStyle/>
        <a:p>
          <a:endParaRPr lang="ru-RU"/>
        </a:p>
      </dgm:t>
    </dgm:pt>
    <dgm:pt modelId="{5CE77F75-31DD-4B3F-9CE3-D135640A61C7}" type="pres">
      <dgm:prSet presAssocID="{354583C5-5253-4876-8673-4CB6615717C7}" presName="compositeShape" presStyleCnt="0">
        <dgm:presLayoutVars>
          <dgm:dir/>
          <dgm:resizeHandles/>
        </dgm:presLayoutVars>
      </dgm:prSet>
      <dgm:spPr/>
    </dgm:pt>
    <dgm:pt modelId="{39B6612F-B523-4B59-95DB-BFCB65CE2714}" type="pres">
      <dgm:prSet presAssocID="{354583C5-5253-4876-8673-4CB6615717C7}" presName="pyramid" presStyleLbl="node1" presStyleIdx="0" presStyleCnt="1" custLinFactNeighborX="41501" custLinFactNeighborY="3484"/>
      <dgm:spPr/>
    </dgm:pt>
    <dgm:pt modelId="{CBFBFA42-F262-4B77-9E15-2D6977F1B549}" type="pres">
      <dgm:prSet presAssocID="{354583C5-5253-4876-8673-4CB6615717C7}" presName="theList" presStyleCnt="0"/>
      <dgm:spPr/>
    </dgm:pt>
    <dgm:pt modelId="{B84AA0E1-4FE8-4BBB-8870-3B492CF5A1E3}" type="pres">
      <dgm:prSet presAssocID="{562337DF-6D35-4774-94FE-3273DC2A2F16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7D530-7ADA-483F-B81D-6278AF362007}" type="pres">
      <dgm:prSet presAssocID="{562337DF-6D35-4774-94FE-3273DC2A2F16}" presName="aSpace" presStyleCnt="0"/>
      <dgm:spPr/>
    </dgm:pt>
  </dgm:ptLst>
  <dgm:cxnLst>
    <dgm:cxn modelId="{DC5E3CEA-AE77-4225-AD6C-5F75D8CEE557}" type="presOf" srcId="{354583C5-5253-4876-8673-4CB6615717C7}" destId="{5CE77F75-31DD-4B3F-9CE3-D135640A61C7}" srcOrd="0" destOrd="0" presId="urn:microsoft.com/office/officeart/2005/8/layout/pyramid2"/>
    <dgm:cxn modelId="{111B55F4-8360-4C76-A77F-EB23B6CA113A}" srcId="{354583C5-5253-4876-8673-4CB6615717C7}" destId="{562337DF-6D35-4774-94FE-3273DC2A2F16}" srcOrd="0" destOrd="0" parTransId="{B636BCA4-4F08-441C-93C4-E6B34D02F016}" sibTransId="{3C10C167-4AFC-447C-A8B0-78CAF3425F45}"/>
    <dgm:cxn modelId="{E710BAD1-556D-4FA0-BD1C-6FB3BD8A7E02}" type="presOf" srcId="{562337DF-6D35-4774-94FE-3273DC2A2F16}" destId="{B84AA0E1-4FE8-4BBB-8870-3B492CF5A1E3}" srcOrd="0" destOrd="0" presId="urn:microsoft.com/office/officeart/2005/8/layout/pyramid2"/>
    <dgm:cxn modelId="{973C265F-B4C0-41F8-8D97-F1B282A3DBB8}" type="presParOf" srcId="{5CE77F75-31DD-4B3F-9CE3-D135640A61C7}" destId="{39B6612F-B523-4B59-95DB-BFCB65CE2714}" srcOrd="0" destOrd="0" presId="urn:microsoft.com/office/officeart/2005/8/layout/pyramid2"/>
    <dgm:cxn modelId="{690487D2-A69F-441D-8D89-18246CC0643B}" type="presParOf" srcId="{5CE77F75-31DD-4B3F-9CE3-D135640A61C7}" destId="{CBFBFA42-F262-4B77-9E15-2D6977F1B549}" srcOrd="1" destOrd="0" presId="urn:microsoft.com/office/officeart/2005/8/layout/pyramid2"/>
    <dgm:cxn modelId="{F1AAA748-CBCC-46FE-83D1-C18048182249}" type="presParOf" srcId="{CBFBFA42-F262-4B77-9E15-2D6977F1B549}" destId="{B84AA0E1-4FE8-4BBB-8870-3B492CF5A1E3}" srcOrd="0" destOrd="0" presId="urn:microsoft.com/office/officeart/2005/8/layout/pyramid2"/>
    <dgm:cxn modelId="{B5708E94-561B-497E-840B-4CF460B89F49}" type="presParOf" srcId="{CBFBFA42-F262-4B77-9E15-2D6977F1B549}" destId="{B827D530-7ADA-483F-B81D-6278AF36200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05B37-315C-491D-BD33-07EA432769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E478FB-9BCE-4503-94DD-42A7BF3F375B}">
      <dgm:prSet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ru-RU" sz="1350" dirty="0" smtClean="0"/>
            <a:t>3 МЕЖРЕГИОНАЛЬНЫЙ ФЕСТИВАЛЬ РУССКОЙ КУЛЬТУРЫ</a:t>
          </a:r>
          <a:endParaRPr lang="ru-RU" sz="1350" dirty="0"/>
        </a:p>
      </dgm:t>
    </dgm:pt>
    <dgm:pt modelId="{DB3831AF-3C4D-4774-A1B1-68C1129CDF95}" type="parTrans" cxnId="{630283AE-5D7E-45E7-AF4E-A136E372D272}">
      <dgm:prSet/>
      <dgm:spPr/>
      <dgm:t>
        <a:bodyPr/>
        <a:lstStyle/>
        <a:p>
          <a:endParaRPr lang="ru-RU" sz="1350"/>
        </a:p>
      </dgm:t>
    </dgm:pt>
    <dgm:pt modelId="{F22493FB-894B-4E63-9605-E68E18486E22}" type="sibTrans" cxnId="{630283AE-5D7E-45E7-AF4E-A136E372D272}">
      <dgm:prSet/>
      <dgm:spPr/>
      <dgm:t>
        <a:bodyPr/>
        <a:lstStyle/>
        <a:p>
          <a:endParaRPr lang="ru-RU" sz="1350"/>
        </a:p>
      </dgm:t>
    </dgm:pt>
    <dgm:pt modelId="{33AF56B8-B607-4D3D-A0EE-EE8BE31B789B}">
      <dgm:prSet custT="1"/>
      <dgm:spPr>
        <a:solidFill>
          <a:srgbClr val="002060"/>
        </a:solidFill>
        <a:ln>
          <a:noFill/>
        </a:ln>
      </dgm:spPr>
      <dgm:t>
        <a:bodyPr/>
        <a:lstStyle/>
        <a:p>
          <a:pPr rtl="0"/>
          <a:r>
            <a:rPr lang="ru-RU" sz="1350" dirty="0" smtClean="0"/>
            <a:t>МЕЖДУНАРОДНЫЙ ДЕНЬ КМНС</a:t>
          </a:r>
        </a:p>
        <a:p>
          <a:pPr rtl="0"/>
          <a:r>
            <a:rPr lang="ru-RU" sz="1350" dirty="0" smtClean="0"/>
            <a:t>«ДАРЫ ТОДЖИ»</a:t>
          </a:r>
          <a:endParaRPr lang="ru-RU" sz="1350" dirty="0"/>
        </a:p>
      </dgm:t>
    </dgm:pt>
    <dgm:pt modelId="{B148EF23-640A-41F9-AF73-E9A38032F751}" type="parTrans" cxnId="{30A12560-4E5A-4C90-B917-BB156E628795}">
      <dgm:prSet/>
      <dgm:spPr/>
      <dgm:t>
        <a:bodyPr/>
        <a:lstStyle/>
        <a:p>
          <a:endParaRPr lang="ru-RU" sz="1350"/>
        </a:p>
      </dgm:t>
    </dgm:pt>
    <dgm:pt modelId="{E97C0915-9496-4E9C-8805-F882BBC66314}" type="sibTrans" cxnId="{30A12560-4E5A-4C90-B917-BB156E628795}">
      <dgm:prSet/>
      <dgm:spPr/>
      <dgm:t>
        <a:bodyPr/>
        <a:lstStyle/>
        <a:p>
          <a:endParaRPr lang="ru-RU" sz="1350"/>
        </a:p>
      </dgm:t>
    </dgm:pt>
    <dgm:pt modelId="{8A1BA130-1018-4B93-A23C-57ED7A2C067A}">
      <dgm:prSet custT="1"/>
      <dgm:spPr>
        <a:solidFill>
          <a:srgbClr val="343377"/>
        </a:solidFill>
        <a:ln>
          <a:noFill/>
        </a:ln>
      </dgm:spPr>
      <dgm:t>
        <a:bodyPr/>
        <a:lstStyle/>
        <a:p>
          <a:pPr rtl="0"/>
          <a:r>
            <a:rPr lang="ru-RU" sz="1350" dirty="0" smtClean="0"/>
            <a:t>ФЕСТИВАЛЬ РОДНЫХ ЯЗЫКОВ</a:t>
          </a:r>
          <a:endParaRPr lang="ru-RU" sz="1350" dirty="0"/>
        </a:p>
      </dgm:t>
    </dgm:pt>
    <dgm:pt modelId="{3D94F299-DB10-4C0E-861E-3DC126C10AD7}" type="parTrans" cxnId="{BF4FA578-D28C-4418-B6D3-88CF455B2B20}">
      <dgm:prSet/>
      <dgm:spPr/>
      <dgm:t>
        <a:bodyPr/>
        <a:lstStyle/>
        <a:p>
          <a:endParaRPr lang="ru-RU" sz="1350"/>
        </a:p>
      </dgm:t>
    </dgm:pt>
    <dgm:pt modelId="{F02EBAC7-9240-4AA0-82D5-648D96BEC571}" type="sibTrans" cxnId="{BF4FA578-D28C-4418-B6D3-88CF455B2B20}">
      <dgm:prSet/>
      <dgm:spPr/>
      <dgm:t>
        <a:bodyPr/>
        <a:lstStyle/>
        <a:p>
          <a:endParaRPr lang="ru-RU" sz="1350"/>
        </a:p>
      </dgm:t>
    </dgm:pt>
    <dgm:pt modelId="{F443C5E0-5953-446C-B683-47BBFE7D2FCE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pPr rtl="0"/>
          <a:r>
            <a:rPr lang="ru-RU" sz="1350" dirty="0" smtClean="0"/>
            <a:t>ПОСТОЯННАЯ ОКРУЖНАЯ КОМИСИЯ СФО СОВЕТА ПРИ ПРЕЗИДЕНТЕ РФ ПО ДЕЛАМ КАЗАЧЕСТВА</a:t>
          </a:r>
          <a:endParaRPr lang="ru-RU" sz="1350" dirty="0"/>
        </a:p>
      </dgm:t>
    </dgm:pt>
    <dgm:pt modelId="{195E2DD7-84BD-4C46-8E97-D92F72B87116}" type="parTrans" cxnId="{08EE8F5E-8040-41BD-9677-78080AE6A072}">
      <dgm:prSet/>
      <dgm:spPr/>
      <dgm:t>
        <a:bodyPr/>
        <a:lstStyle/>
        <a:p>
          <a:endParaRPr lang="ru-RU" sz="1350"/>
        </a:p>
      </dgm:t>
    </dgm:pt>
    <dgm:pt modelId="{5C8763EA-BBC4-480A-9CE4-E0FC33BBD17A}" type="sibTrans" cxnId="{08EE8F5E-8040-41BD-9677-78080AE6A072}">
      <dgm:prSet/>
      <dgm:spPr/>
      <dgm:t>
        <a:bodyPr/>
        <a:lstStyle/>
        <a:p>
          <a:endParaRPr lang="ru-RU" sz="1350"/>
        </a:p>
      </dgm:t>
    </dgm:pt>
    <dgm:pt modelId="{AECC4CF4-46E4-4417-BCEC-59081A1B9F75}" type="pres">
      <dgm:prSet presAssocID="{6BA05B37-315C-491D-BD33-07EA432769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384540-D174-404C-BD8A-DCF2C861EFF1}" type="pres">
      <dgm:prSet presAssocID="{1FE478FB-9BCE-4503-94DD-42A7BF3F375B}" presName="node" presStyleLbl="node1" presStyleIdx="0" presStyleCnt="4" custScaleX="132790" custScaleY="15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0787F-F809-44EF-97F2-EB2BBE705185}" type="pres">
      <dgm:prSet presAssocID="{F22493FB-894B-4E63-9605-E68E18486E22}" presName="sibTrans" presStyleCnt="0"/>
      <dgm:spPr/>
    </dgm:pt>
    <dgm:pt modelId="{C0296273-3AB6-481B-A60E-2B1BBD41F423}" type="pres">
      <dgm:prSet presAssocID="{33AF56B8-B607-4D3D-A0EE-EE8BE31B789B}" presName="node" presStyleLbl="node1" presStyleIdx="1" presStyleCnt="4" custScaleY="15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6ECEF-C303-4031-82E5-2AA5D5EAC860}" type="pres">
      <dgm:prSet presAssocID="{E97C0915-9496-4E9C-8805-F882BBC66314}" presName="sibTrans" presStyleCnt="0"/>
      <dgm:spPr/>
    </dgm:pt>
    <dgm:pt modelId="{3A5244A1-823B-417A-B74C-3082BA34DE65}" type="pres">
      <dgm:prSet presAssocID="{8A1BA130-1018-4B93-A23C-57ED7A2C067A}" presName="node" presStyleLbl="node1" presStyleIdx="2" presStyleCnt="4" custScaleY="15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2A749-6AA2-4141-8D2B-3C29905DF974}" type="pres">
      <dgm:prSet presAssocID="{F02EBAC7-9240-4AA0-82D5-648D96BEC571}" presName="sibTrans" presStyleCnt="0"/>
      <dgm:spPr/>
    </dgm:pt>
    <dgm:pt modelId="{3A0E5498-F7E8-4C83-B0BF-2BFCD1C1EBD3}" type="pres">
      <dgm:prSet presAssocID="{F443C5E0-5953-446C-B683-47BBFE7D2FCE}" presName="node" presStyleLbl="node1" presStyleIdx="3" presStyleCnt="4" custScaleX="78859" custScaleY="15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C01A5-5649-4DF9-90F5-7188DFF26CAD}" type="presOf" srcId="{6BA05B37-315C-491D-BD33-07EA432769F4}" destId="{AECC4CF4-46E4-4417-BCEC-59081A1B9F75}" srcOrd="0" destOrd="0" presId="urn:microsoft.com/office/officeart/2005/8/layout/default"/>
    <dgm:cxn modelId="{F5B69FFC-0A38-43E9-9042-A4E49D99F0E1}" type="presOf" srcId="{1FE478FB-9BCE-4503-94DD-42A7BF3F375B}" destId="{B8384540-D174-404C-BD8A-DCF2C861EFF1}" srcOrd="0" destOrd="0" presId="urn:microsoft.com/office/officeart/2005/8/layout/default"/>
    <dgm:cxn modelId="{08EE8F5E-8040-41BD-9677-78080AE6A072}" srcId="{6BA05B37-315C-491D-BD33-07EA432769F4}" destId="{F443C5E0-5953-446C-B683-47BBFE7D2FCE}" srcOrd="3" destOrd="0" parTransId="{195E2DD7-84BD-4C46-8E97-D92F72B87116}" sibTransId="{5C8763EA-BBC4-480A-9CE4-E0FC33BBD17A}"/>
    <dgm:cxn modelId="{0A1DF774-927B-47C5-BFEC-D6C06E270508}" type="presOf" srcId="{8A1BA130-1018-4B93-A23C-57ED7A2C067A}" destId="{3A5244A1-823B-417A-B74C-3082BA34DE65}" srcOrd="0" destOrd="0" presId="urn:microsoft.com/office/officeart/2005/8/layout/default"/>
    <dgm:cxn modelId="{B163E4B6-7C2D-4450-ABBF-92300AB5C7DD}" type="presOf" srcId="{F443C5E0-5953-446C-B683-47BBFE7D2FCE}" destId="{3A0E5498-F7E8-4C83-B0BF-2BFCD1C1EBD3}" srcOrd="0" destOrd="0" presId="urn:microsoft.com/office/officeart/2005/8/layout/default"/>
    <dgm:cxn modelId="{630283AE-5D7E-45E7-AF4E-A136E372D272}" srcId="{6BA05B37-315C-491D-BD33-07EA432769F4}" destId="{1FE478FB-9BCE-4503-94DD-42A7BF3F375B}" srcOrd="0" destOrd="0" parTransId="{DB3831AF-3C4D-4774-A1B1-68C1129CDF95}" sibTransId="{F22493FB-894B-4E63-9605-E68E18486E22}"/>
    <dgm:cxn modelId="{BF4FA578-D28C-4418-B6D3-88CF455B2B20}" srcId="{6BA05B37-315C-491D-BD33-07EA432769F4}" destId="{8A1BA130-1018-4B93-A23C-57ED7A2C067A}" srcOrd="2" destOrd="0" parTransId="{3D94F299-DB10-4C0E-861E-3DC126C10AD7}" sibTransId="{F02EBAC7-9240-4AA0-82D5-648D96BEC571}"/>
    <dgm:cxn modelId="{19A0F037-9FF7-446B-AF1E-A858B068DBAA}" type="presOf" srcId="{33AF56B8-B607-4D3D-A0EE-EE8BE31B789B}" destId="{C0296273-3AB6-481B-A60E-2B1BBD41F423}" srcOrd="0" destOrd="0" presId="urn:microsoft.com/office/officeart/2005/8/layout/default"/>
    <dgm:cxn modelId="{30A12560-4E5A-4C90-B917-BB156E628795}" srcId="{6BA05B37-315C-491D-BD33-07EA432769F4}" destId="{33AF56B8-B607-4D3D-A0EE-EE8BE31B789B}" srcOrd="1" destOrd="0" parTransId="{B148EF23-640A-41F9-AF73-E9A38032F751}" sibTransId="{E97C0915-9496-4E9C-8805-F882BBC66314}"/>
    <dgm:cxn modelId="{4E1C21EF-99AC-44C6-A007-24E979F326B7}" type="presParOf" srcId="{AECC4CF4-46E4-4417-BCEC-59081A1B9F75}" destId="{B8384540-D174-404C-BD8A-DCF2C861EFF1}" srcOrd="0" destOrd="0" presId="urn:microsoft.com/office/officeart/2005/8/layout/default"/>
    <dgm:cxn modelId="{99F3177C-85A6-48E2-A5FC-581FB2FFDB04}" type="presParOf" srcId="{AECC4CF4-46E4-4417-BCEC-59081A1B9F75}" destId="{3B60787F-F809-44EF-97F2-EB2BBE705185}" srcOrd="1" destOrd="0" presId="urn:microsoft.com/office/officeart/2005/8/layout/default"/>
    <dgm:cxn modelId="{3CF9C2E4-6117-4CFC-86EB-16E2ED8121CD}" type="presParOf" srcId="{AECC4CF4-46E4-4417-BCEC-59081A1B9F75}" destId="{C0296273-3AB6-481B-A60E-2B1BBD41F423}" srcOrd="2" destOrd="0" presId="urn:microsoft.com/office/officeart/2005/8/layout/default"/>
    <dgm:cxn modelId="{C6F1E7C7-F24C-4038-8F65-25635F8C1BE2}" type="presParOf" srcId="{AECC4CF4-46E4-4417-BCEC-59081A1B9F75}" destId="{E8A6ECEF-C303-4031-82E5-2AA5D5EAC860}" srcOrd="3" destOrd="0" presId="urn:microsoft.com/office/officeart/2005/8/layout/default"/>
    <dgm:cxn modelId="{E0490EFB-2691-4E3C-A221-3786CEB3DF22}" type="presParOf" srcId="{AECC4CF4-46E4-4417-BCEC-59081A1B9F75}" destId="{3A5244A1-823B-417A-B74C-3082BA34DE65}" srcOrd="4" destOrd="0" presId="urn:microsoft.com/office/officeart/2005/8/layout/default"/>
    <dgm:cxn modelId="{307A8F58-4802-4791-A4D6-DB86F15F201C}" type="presParOf" srcId="{AECC4CF4-46E4-4417-BCEC-59081A1B9F75}" destId="{B422A749-6AA2-4141-8D2B-3C29905DF974}" srcOrd="5" destOrd="0" presId="urn:microsoft.com/office/officeart/2005/8/layout/default"/>
    <dgm:cxn modelId="{AA56D35B-0FC7-4DAD-B12C-7BDA48BD052A}" type="presParOf" srcId="{AECC4CF4-46E4-4417-BCEC-59081A1B9F75}" destId="{3A0E5498-F7E8-4C83-B0BF-2BFCD1C1EBD3}" srcOrd="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6612F-B523-4B59-95DB-BFCB65CE2714}">
      <dsp:nvSpPr>
        <dsp:cNvPr id="0" name=""/>
        <dsp:cNvSpPr/>
      </dsp:nvSpPr>
      <dsp:spPr>
        <a:xfrm>
          <a:off x="3096339" y="0"/>
          <a:ext cx="4133056" cy="413305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4AA0E1-4FE8-4BBB-8870-3B492CF5A1E3}">
      <dsp:nvSpPr>
        <dsp:cNvPr id="0" name=""/>
        <dsp:cNvSpPr/>
      </dsp:nvSpPr>
      <dsp:spPr>
        <a:xfrm>
          <a:off x="3447607" y="413709"/>
          <a:ext cx="2686486" cy="29383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Межрегиональный фестиваль 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«Радуга родных языков». </a:t>
          </a:r>
          <a:endParaRPr lang="ru-RU" sz="2100" kern="1200" dirty="0"/>
        </a:p>
      </dsp:txBody>
      <dsp:txXfrm>
        <a:off x="3578750" y="544852"/>
        <a:ext cx="2424200" cy="2676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4540-D174-404C-BD8A-DCF2C861EFF1}">
      <dsp:nvSpPr>
        <dsp:cNvPr id="0" name=""/>
        <dsp:cNvSpPr/>
      </dsp:nvSpPr>
      <dsp:spPr>
        <a:xfrm>
          <a:off x="83062" y="567"/>
          <a:ext cx="2463113" cy="171337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/>
            <a:t>3 МЕЖРЕГИОНАЛЬНЫЙ ФЕСТИВАЛЬ РУССКОЙ КУЛЬТУРЫ</a:t>
          </a:r>
          <a:endParaRPr lang="ru-RU" sz="1350" kern="1200" dirty="0"/>
        </a:p>
      </dsp:txBody>
      <dsp:txXfrm>
        <a:off x="83062" y="567"/>
        <a:ext cx="2463113" cy="1713376"/>
      </dsp:txXfrm>
    </dsp:sp>
    <dsp:sp modelId="{C0296273-3AB6-481B-A60E-2B1BBD41F423}">
      <dsp:nvSpPr>
        <dsp:cNvPr id="0" name=""/>
        <dsp:cNvSpPr/>
      </dsp:nvSpPr>
      <dsp:spPr>
        <a:xfrm>
          <a:off x="2731665" y="567"/>
          <a:ext cx="1854893" cy="1713376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/>
            <a:t>МЕЖДУНАРОДНЫЙ ДЕНЬ КМНС</a:t>
          </a:r>
        </a:p>
        <a:p>
          <a:pPr lvl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/>
            <a:t>«ДАРЫ ТОДЖИ»</a:t>
          </a:r>
          <a:endParaRPr lang="ru-RU" sz="1350" kern="1200" dirty="0"/>
        </a:p>
      </dsp:txBody>
      <dsp:txXfrm>
        <a:off x="2731665" y="567"/>
        <a:ext cx="1854893" cy="1713376"/>
      </dsp:txXfrm>
    </dsp:sp>
    <dsp:sp modelId="{3A5244A1-823B-417A-B74C-3082BA34DE65}">
      <dsp:nvSpPr>
        <dsp:cNvPr id="0" name=""/>
        <dsp:cNvSpPr/>
      </dsp:nvSpPr>
      <dsp:spPr>
        <a:xfrm>
          <a:off x="4772049" y="567"/>
          <a:ext cx="1854893" cy="1713376"/>
        </a:xfrm>
        <a:prstGeom prst="rect">
          <a:avLst/>
        </a:prstGeom>
        <a:solidFill>
          <a:srgbClr val="34337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/>
            <a:t>ФЕСТИВАЛЬ РОДНЫХ ЯЗЫКОВ</a:t>
          </a:r>
          <a:endParaRPr lang="ru-RU" sz="1350" kern="1200" dirty="0"/>
        </a:p>
      </dsp:txBody>
      <dsp:txXfrm>
        <a:off x="4772049" y="567"/>
        <a:ext cx="1854893" cy="1713376"/>
      </dsp:txXfrm>
    </dsp:sp>
    <dsp:sp modelId="{3A0E5498-F7E8-4C83-B0BF-2BFCD1C1EBD3}">
      <dsp:nvSpPr>
        <dsp:cNvPr id="0" name=""/>
        <dsp:cNvSpPr/>
      </dsp:nvSpPr>
      <dsp:spPr>
        <a:xfrm>
          <a:off x="6812432" y="567"/>
          <a:ext cx="1462750" cy="1713376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/>
            <a:t>ПОСТОЯННАЯ ОКРУЖНАЯ КОМИСИЯ СФО СОВЕТА ПРИ ПРЕЗИДЕНТЕ РФ ПО ДЕЛАМ КАЗАЧЕСТВА</a:t>
          </a:r>
          <a:endParaRPr lang="ru-RU" sz="1350" kern="1200" dirty="0"/>
        </a:p>
      </dsp:txBody>
      <dsp:txXfrm>
        <a:off x="6812432" y="567"/>
        <a:ext cx="1462750" cy="1713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0.77769</cdr:y>
    </cdr:from>
    <cdr:to>
      <cdr:x>0.36035</cdr:x>
      <cdr:y>0.77769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-448578" y="2777820"/>
          <a:ext cx="158417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FDC3B7E-6260-4AC7-9BF2-059DFB778962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8EB121A-9C81-408A-8AB2-A2387AE9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6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121A-9C81-408A-8AB2-A2387AE9D1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121A-9C81-408A-8AB2-A2387AE9D1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5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121A-9C81-408A-8AB2-A2387AE9D1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4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3B17-ADA3-4C58-A12B-0CAAF8B67E4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9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121A-9C81-408A-8AB2-A2387AE9D1D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0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25.04.18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ПРЕЗЕНТАЦИЯ КОЛЛЕГИЯ\СБОРНАЯ ФОТКИ КОЛЛЕГИЯ\YMBh5d-CMHA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386"/>
            <a:ext cx="4139952" cy="23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ПРЕЗЕНТАЦИЯ КОЛЛЕГИЯ\СБОРНАЯ ФОТКИ КОЛЛЕГИЯ\g2FJBU6Riy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8094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ЕНТАЦИЯ КОЛЛЕГИЯ\СБОРНАЯ ФОТКИ КОЛЛЕГИЯ\aHn2C4Th_Z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7" y="0"/>
            <a:ext cx="28094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ЕЗЕНТАЦИЯ КОЛЛЕГИЯ\СБОРНАЯ ФОТКИ КОЛЛЕГИЯ\_k4WnsF6rz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8842"/>
            <a:ext cx="24837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РЕЗЕНТАЦИЯ КОЛЛЕГИЯ\СБОРНАЯ ФОТКИ КОЛЛЕГИЯ\UYg1n3tqk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22" y="1"/>
            <a:ext cx="2809407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РЕЗЕНТАЦИЯ КОЛЛЕГИЯ\СБОРНАЯ ФОТКИ КОЛЛЕГИЯ\dYYMtGuds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76259"/>
            <a:ext cx="2520280" cy="16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ПРЕЗЕНТАЦИЯ КОЛЛЕГИЯ\СБОРНАЯ ФОТКИ КОЛЛЕГИЯ\fD6wRil_j-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10" y="1872209"/>
            <a:ext cx="2796019" cy="186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ПРЕЗЕНТАЦИЯ КОЛЛЕГИЯ\СБОРНАЯ ФОТКИ КОЛЛЕГИЯ\G8sDDDz8ZU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29" y="2348880"/>
            <a:ext cx="3575083" cy="23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ПРЕЗЕНТАЦИЯ КОЛЛЕГИЯ\СБОРНАЯ ФОТКИ КОЛЛЕГИЯ\AyFI9VfFTJ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07" y="4731338"/>
            <a:ext cx="4180406" cy="27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4" y="3717032"/>
            <a:ext cx="5902424" cy="1470025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КОЛЛЕГИЯ АДН РТ</a:t>
            </a:r>
            <a:br>
              <a:rPr lang="ru-RU" dirty="0" smtClean="0"/>
            </a:br>
            <a:r>
              <a:rPr lang="ru-RU" sz="3200" dirty="0" smtClean="0"/>
              <a:t>за </a:t>
            </a:r>
            <a:r>
              <a:rPr lang="en-US" sz="3200" dirty="0" smtClean="0"/>
              <a:t>I</a:t>
            </a:r>
            <a:r>
              <a:rPr lang="ru-RU" sz="3200" dirty="0" smtClean="0"/>
              <a:t> квартал 2018 года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03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01" y="1861606"/>
            <a:ext cx="6791597" cy="4525963"/>
          </a:xfrm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857224" y="1025621"/>
            <a:ext cx="7858180" cy="12858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0">
              <a:spcAft>
                <a:spcPts val="750"/>
              </a:spcAft>
              <a:buFont typeface="Arial" pitchFamily="34" charset="0"/>
              <a:buNone/>
            </a:pPr>
            <a:r>
              <a:rPr lang="ru-RU" b="1" dirty="0" smtClean="0"/>
              <a:t>«День оленевода»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1600" dirty="0" smtClean="0"/>
              <a:t>(Тоора-Хем, более 3 тыс. участников)</a:t>
            </a:r>
            <a:endParaRPr lang="ru-RU" sz="1600" dirty="0"/>
          </a:p>
        </p:txBody>
      </p:sp>
      <p:sp>
        <p:nvSpPr>
          <p:cNvPr id="5" name="Нашивка 4"/>
          <p:cNvSpPr/>
          <p:nvPr/>
        </p:nvSpPr>
        <p:spPr>
          <a:xfrm>
            <a:off x="428596" y="1311373"/>
            <a:ext cx="1000132" cy="1285884"/>
          </a:xfrm>
          <a:prstGeom prst="chevron">
            <a:avLst>
              <a:gd name="adj" fmla="val 32889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6" name="Group 1481"/>
          <p:cNvGrpSpPr/>
          <p:nvPr/>
        </p:nvGrpSpPr>
        <p:grpSpPr>
          <a:xfrm>
            <a:off x="7325617" y="1353885"/>
            <a:ext cx="956760" cy="571504"/>
            <a:chOff x="8740775" y="5191126"/>
            <a:chExt cx="595313" cy="355600"/>
          </a:xfrm>
          <a:solidFill>
            <a:schemeClr val="accent5">
              <a:lumMod val="75000"/>
            </a:schemeClr>
          </a:solidFill>
        </p:grpSpPr>
        <p:sp>
          <p:nvSpPr>
            <p:cNvPr id="7" name="Freeform 366"/>
            <p:cNvSpPr>
              <a:spLocks noEditPoints="1"/>
            </p:cNvSpPr>
            <p:nvPr/>
          </p:nvSpPr>
          <p:spPr bwMode="auto">
            <a:xfrm>
              <a:off x="8910638" y="5191126"/>
              <a:ext cx="425450" cy="350838"/>
            </a:xfrm>
            <a:custGeom>
              <a:avLst/>
              <a:gdLst>
                <a:gd name="T0" fmla="*/ 71 w 85"/>
                <a:gd name="T1" fmla="*/ 3 h 70"/>
                <a:gd name="T2" fmla="*/ 67 w 85"/>
                <a:gd name="T3" fmla="*/ 0 h 70"/>
                <a:gd name="T4" fmla="*/ 66 w 85"/>
                <a:gd name="T5" fmla="*/ 9 h 70"/>
                <a:gd name="T6" fmla="*/ 18 w 85"/>
                <a:gd name="T7" fmla="*/ 8 h 70"/>
                <a:gd name="T8" fmla="*/ 13 w 85"/>
                <a:gd name="T9" fmla="*/ 0 h 70"/>
                <a:gd name="T10" fmla="*/ 13 w 85"/>
                <a:gd name="T11" fmla="*/ 3 h 70"/>
                <a:gd name="T12" fmla="*/ 3 w 85"/>
                <a:gd name="T13" fmla="*/ 3 h 70"/>
                <a:gd name="T14" fmla="*/ 0 w 85"/>
                <a:gd name="T15" fmla="*/ 0 h 70"/>
                <a:gd name="T16" fmla="*/ 10 w 85"/>
                <a:gd name="T17" fmla="*/ 35 h 70"/>
                <a:gd name="T18" fmla="*/ 18 w 85"/>
                <a:gd name="T19" fmla="*/ 18 h 70"/>
                <a:gd name="T20" fmla="*/ 66 w 85"/>
                <a:gd name="T21" fmla="*/ 17 h 70"/>
                <a:gd name="T22" fmla="*/ 67 w 85"/>
                <a:gd name="T23" fmla="*/ 47 h 70"/>
                <a:gd name="T24" fmla="*/ 19 w 85"/>
                <a:gd name="T25" fmla="*/ 48 h 70"/>
                <a:gd name="T26" fmla="*/ 18 w 85"/>
                <a:gd name="T27" fmla="*/ 57 h 70"/>
                <a:gd name="T28" fmla="*/ 66 w 85"/>
                <a:gd name="T29" fmla="*/ 57 h 70"/>
                <a:gd name="T30" fmla="*/ 67 w 85"/>
                <a:gd name="T31" fmla="*/ 70 h 70"/>
                <a:gd name="T32" fmla="*/ 71 w 85"/>
                <a:gd name="T33" fmla="*/ 68 h 70"/>
                <a:gd name="T34" fmla="*/ 81 w 85"/>
                <a:gd name="T35" fmla="*/ 67 h 70"/>
                <a:gd name="T36" fmla="*/ 81 w 85"/>
                <a:gd name="T37" fmla="*/ 70 h 70"/>
                <a:gd name="T38" fmla="*/ 85 w 85"/>
                <a:gd name="T39" fmla="*/ 0 h 70"/>
                <a:gd name="T40" fmla="*/ 81 w 85"/>
                <a:gd name="T41" fmla="*/ 3 h 70"/>
                <a:gd name="T42" fmla="*/ 72 w 85"/>
                <a:gd name="T43" fmla="*/ 3 h 70"/>
                <a:gd name="T44" fmla="*/ 13 w 85"/>
                <a:gd name="T45" fmla="*/ 31 h 70"/>
                <a:gd name="T46" fmla="*/ 3 w 85"/>
                <a:gd name="T47" fmla="*/ 30 h 70"/>
                <a:gd name="T48" fmla="*/ 4 w 85"/>
                <a:gd name="T49" fmla="*/ 25 h 70"/>
                <a:gd name="T50" fmla="*/ 13 w 85"/>
                <a:gd name="T51" fmla="*/ 26 h 70"/>
                <a:gd name="T52" fmla="*/ 13 w 85"/>
                <a:gd name="T53" fmla="*/ 16 h 70"/>
                <a:gd name="T54" fmla="*/ 4 w 85"/>
                <a:gd name="T55" fmla="*/ 17 h 70"/>
                <a:gd name="T56" fmla="*/ 3 w 85"/>
                <a:gd name="T57" fmla="*/ 13 h 70"/>
                <a:gd name="T58" fmla="*/ 13 w 85"/>
                <a:gd name="T59" fmla="*/ 12 h 70"/>
                <a:gd name="T60" fmla="*/ 13 w 85"/>
                <a:gd name="T61" fmla="*/ 16 h 70"/>
                <a:gd name="T62" fmla="*/ 81 w 85"/>
                <a:gd name="T63" fmla="*/ 58 h 70"/>
                <a:gd name="T64" fmla="*/ 71 w 85"/>
                <a:gd name="T65" fmla="*/ 58 h 70"/>
                <a:gd name="T66" fmla="*/ 72 w 85"/>
                <a:gd name="T67" fmla="*/ 53 h 70"/>
                <a:gd name="T68" fmla="*/ 81 w 85"/>
                <a:gd name="T69" fmla="*/ 54 h 70"/>
                <a:gd name="T70" fmla="*/ 81 w 85"/>
                <a:gd name="T71" fmla="*/ 44 h 70"/>
                <a:gd name="T72" fmla="*/ 72 w 85"/>
                <a:gd name="T73" fmla="*/ 45 h 70"/>
                <a:gd name="T74" fmla="*/ 71 w 85"/>
                <a:gd name="T75" fmla="*/ 40 h 70"/>
                <a:gd name="T76" fmla="*/ 81 w 85"/>
                <a:gd name="T77" fmla="*/ 39 h 70"/>
                <a:gd name="T78" fmla="*/ 81 w 85"/>
                <a:gd name="T79" fmla="*/ 44 h 70"/>
                <a:gd name="T80" fmla="*/ 81 w 85"/>
                <a:gd name="T81" fmla="*/ 31 h 70"/>
                <a:gd name="T82" fmla="*/ 71 w 85"/>
                <a:gd name="T83" fmla="*/ 30 h 70"/>
                <a:gd name="T84" fmla="*/ 72 w 85"/>
                <a:gd name="T85" fmla="*/ 25 h 70"/>
                <a:gd name="T86" fmla="*/ 81 w 85"/>
                <a:gd name="T87" fmla="*/ 26 h 70"/>
                <a:gd name="T88" fmla="*/ 81 w 85"/>
                <a:gd name="T89" fmla="*/ 13 h 70"/>
                <a:gd name="T90" fmla="*/ 81 w 85"/>
                <a:gd name="T91" fmla="*/ 17 h 70"/>
                <a:gd name="T92" fmla="*/ 71 w 85"/>
                <a:gd name="T93" fmla="*/ 16 h 70"/>
                <a:gd name="T94" fmla="*/ 72 w 85"/>
                <a:gd name="T95" fmla="*/ 12 h 70"/>
                <a:gd name="T96" fmla="*/ 81 w 85"/>
                <a:gd name="T97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70">
                  <a:moveTo>
                    <a:pt x="72" y="3"/>
                  </a:moveTo>
                  <a:cubicBezTo>
                    <a:pt x="72" y="3"/>
                    <a:pt x="71" y="3"/>
                    <a:pt x="71" y="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9"/>
                    <a:pt x="67" y="9"/>
                    <a:pt x="66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5"/>
                    <a:pt x="17" y="38"/>
                    <a:pt x="18" y="4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7"/>
                    <a:pt x="19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7"/>
                    <a:pt x="67" y="18"/>
                    <a:pt x="67" y="18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7" y="48"/>
                    <a:pt x="67" y="48"/>
                    <a:pt x="66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8" y="48"/>
                    <a:pt x="18" y="4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9" y="57"/>
                    <a:pt x="19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1" y="67"/>
                    <a:pt x="72" y="67"/>
                    <a:pt x="72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8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lnTo>
                    <a:pt x="72" y="3"/>
                  </a:lnTo>
                  <a:close/>
                  <a:moveTo>
                    <a:pt x="13" y="30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3" y="31"/>
                    <a:pt x="3" y="3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5"/>
                    <a:pt x="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lnTo>
                    <a:pt x="13" y="30"/>
                  </a:ln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lnTo>
                    <a:pt x="13" y="16"/>
                  </a:lnTo>
                  <a:close/>
                  <a:moveTo>
                    <a:pt x="81" y="58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1" y="58"/>
                    <a:pt x="71" y="58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3"/>
                    <a:pt x="72" y="53"/>
                    <a:pt x="7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4"/>
                  </a:cubicBezTo>
                  <a:lnTo>
                    <a:pt x="81" y="58"/>
                  </a:lnTo>
                  <a:close/>
                  <a:moveTo>
                    <a:pt x="81" y="44"/>
                  </a:moveTo>
                  <a:cubicBezTo>
                    <a:pt x="81" y="44"/>
                    <a:pt x="81" y="45"/>
                    <a:pt x="81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1" y="44"/>
                    <a:pt x="71" y="44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2" y="39"/>
                    <a:pt x="72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9"/>
                    <a:pt x="81" y="40"/>
                    <a:pt x="81" y="40"/>
                  </a:cubicBezTo>
                  <a:lnTo>
                    <a:pt x="81" y="44"/>
                  </a:lnTo>
                  <a:close/>
                  <a:moveTo>
                    <a:pt x="81" y="30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1" y="31"/>
                    <a:pt x="71" y="30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2" y="25"/>
                    <a:pt x="72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6"/>
                    <a:pt x="81" y="26"/>
                  </a:cubicBezTo>
                  <a:lnTo>
                    <a:pt x="81" y="30"/>
                  </a:lnTo>
                  <a:close/>
                  <a:moveTo>
                    <a:pt x="81" y="13"/>
                  </a:moveTo>
                  <a:cubicBezTo>
                    <a:pt x="81" y="16"/>
                    <a:pt x="81" y="16"/>
                    <a:pt x="81" y="16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1" y="17"/>
                    <a:pt x="71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2" y="12"/>
                    <a:pt x="72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367"/>
            <p:cNvSpPr>
              <a:spLocks noEditPoints="1"/>
            </p:cNvSpPr>
            <p:nvPr/>
          </p:nvSpPr>
          <p:spPr bwMode="auto">
            <a:xfrm>
              <a:off x="8740775" y="5372101"/>
              <a:ext cx="239713" cy="174625"/>
            </a:xfrm>
            <a:custGeom>
              <a:avLst/>
              <a:gdLst>
                <a:gd name="T0" fmla="*/ 47 w 48"/>
                <a:gd name="T1" fmla="*/ 31 h 35"/>
                <a:gd name="T2" fmla="*/ 48 w 48"/>
                <a:gd name="T3" fmla="*/ 28 h 35"/>
                <a:gd name="T4" fmla="*/ 48 w 48"/>
                <a:gd name="T5" fmla="*/ 11 h 35"/>
                <a:gd name="T6" fmla="*/ 47 w 48"/>
                <a:gd name="T7" fmla="*/ 7 h 35"/>
                <a:gd name="T8" fmla="*/ 41 w 48"/>
                <a:gd name="T9" fmla="*/ 3 h 35"/>
                <a:gd name="T10" fmla="*/ 38 w 48"/>
                <a:gd name="T11" fmla="*/ 3 h 35"/>
                <a:gd name="T12" fmla="*/ 34 w 48"/>
                <a:gd name="T13" fmla="*/ 3 h 35"/>
                <a:gd name="T14" fmla="*/ 24 w 48"/>
                <a:gd name="T15" fmla="*/ 3 h 35"/>
                <a:gd name="T16" fmla="*/ 22 w 48"/>
                <a:gd name="T17" fmla="*/ 1 h 35"/>
                <a:gd name="T18" fmla="*/ 20 w 48"/>
                <a:gd name="T19" fmla="*/ 0 h 35"/>
                <a:gd name="T20" fmla="*/ 10 w 48"/>
                <a:gd name="T21" fmla="*/ 0 h 35"/>
                <a:gd name="T22" fmla="*/ 7 w 48"/>
                <a:gd name="T23" fmla="*/ 1 h 35"/>
                <a:gd name="T24" fmla="*/ 6 w 48"/>
                <a:gd name="T25" fmla="*/ 4 h 35"/>
                <a:gd name="T26" fmla="*/ 0 w 48"/>
                <a:gd name="T27" fmla="*/ 11 h 35"/>
                <a:gd name="T28" fmla="*/ 0 w 48"/>
                <a:gd name="T29" fmla="*/ 28 h 35"/>
                <a:gd name="T30" fmla="*/ 7 w 48"/>
                <a:gd name="T31" fmla="*/ 35 h 35"/>
                <a:gd name="T32" fmla="*/ 41 w 48"/>
                <a:gd name="T33" fmla="*/ 35 h 35"/>
                <a:gd name="T34" fmla="*/ 47 w 48"/>
                <a:gd name="T35" fmla="*/ 31 h 35"/>
                <a:gd name="T36" fmla="*/ 31 w 48"/>
                <a:gd name="T37" fmla="*/ 8 h 35"/>
                <a:gd name="T38" fmla="*/ 31 w 48"/>
                <a:gd name="T39" fmla="*/ 8 h 35"/>
                <a:gd name="T40" fmla="*/ 34 w 48"/>
                <a:gd name="T41" fmla="*/ 8 h 35"/>
                <a:gd name="T42" fmla="*/ 37 w 48"/>
                <a:gd name="T43" fmla="*/ 8 h 35"/>
                <a:gd name="T44" fmla="*/ 44 w 48"/>
                <a:gd name="T45" fmla="*/ 8 h 35"/>
                <a:gd name="T46" fmla="*/ 44 w 48"/>
                <a:gd name="T47" fmla="*/ 8 h 35"/>
                <a:gd name="T48" fmla="*/ 44 w 48"/>
                <a:gd name="T49" fmla="*/ 9 h 35"/>
                <a:gd name="T50" fmla="*/ 44 w 48"/>
                <a:gd name="T51" fmla="*/ 12 h 35"/>
                <a:gd name="T52" fmla="*/ 44 w 48"/>
                <a:gd name="T53" fmla="*/ 13 h 35"/>
                <a:gd name="T54" fmla="*/ 34 w 48"/>
                <a:gd name="T55" fmla="*/ 13 h 35"/>
                <a:gd name="T56" fmla="*/ 31 w 48"/>
                <a:gd name="T57" fmla="*/ 13 h 35"/>
                <a:gd name="T58" fmla="*/ 31 w 48"/>
                <a:gd name="T59" fmla="*/ 12 h 35"/>
                <a:gd name="T60" fmla="*/ 31 w 48"/>
                <a:gd name="T61" fmla="*/ 8 h 35"/>
                <a:gd name="T62" fmla="*/ 5 w 48"/>
                <a:gd name="T63" fmla="*/ 19 h 35"/>
                <a:gd name="T64" fmla="*/ 17 w 48"/>
                <a:gd name="T65" fmla="*/ 7 h 35"/>
                <a:gd name="T66" fmla="*/ 21 w 48"/>
                <a:gd name="T67" fmla="*/ 8 h 35"/>
                <a:gd name="T68" fmla="*/ 29 w 48"/>
                <a:gd name="T69" fmla="*/ 19 h 35"/>
                <a:gd name="T70" fmla="*/ 29 w 48"/>
                <a:gd name="T71" fmla="*/ 19 h 35"/>
                <a:gd name="T72" fmla="*/ 26 w 48"/>
                <a:gd name="T73" fmla="*/ 27 h 35"/>
                <a:gd name="T74" fmla="*/ 17 w 48"/>
                <a:gd name="T75" fmla="*/ 31 h 35"/>
                <a:gd name="T76" fmla="*/ 14 w 48"/>
                <a:gd name="T77" fmla="*/ 31 h 35"/>
                <a:gd name="T78" fmla="*/ 5 w 48"/>
                <a:gd name="T79" fmla="*/ 19 h 35"/>
                <a:gd name="T80" fmla="*/ 32 w 48"/>
                <a:gd name="T81" fmla="*/ 23 h 35"/>
                <a:gd name="T82" fmla="*/ 31 w 48"/>
                <a:gd name="T83" fmla="*/ 26 h 35"/>
                <a:gd name="T84" fmla="*/ 27 w 48"/>
                <a:gd name="T85" fmla="*/ 28 h 35"/>
                <a:gd name="T86" fmla="*/ 27 w 48"/>
                <a:gd name="T87" fmla="*/ 28 h 35"/>
                <a:gd name="T88" fmla="*/ 30 w 48"/>
                <a:gd name="T89" fmla="*/ 20 h 35"/>
                <a:gd name="T90" fmla="*/ 30 w 48"/>
                <a:gd name="T91" fmla="*/ 19 h 35"/>
                <a:gd name="T92" fmla="*/ 30 w 48"/>
                <a:gd name="T93" fmla="*/ 19 h 35"/>
                <a:gd name="T94" fmla="*/ 32 w 48"/>
                <a:gd name="T9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" h="35">
                  <a:moveTo>
                    <a:pt x="47" y="31"/>
                  </a:moveTo>
                  <a:cubicBezTo>
                    <a:pt x="48" y="30"/>
                    <a:pt x="48" y="29"/>
                    <a:pt x="48" y="28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8" y="8"/>
                    <a:pt x="47" y="7"/>
                  </a:cubicBezTo>
                  <a:cubicBezTo>
                    <a:pt x="46" y="5"/>
                    <a:pt x="44" y="3"/>
                    <a:pt x="41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4"/>
                    <a:pt x="0" y="7"/>
                    <a:pt x="0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3" y="35"/>
                    <a:pt x="7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4" y="35"/>
                    <a:pt x="46" y="34"/>
                    <a:pt x="47" y="31"/>
                  </a:cubicBezTo>
                  <a:close/>
                  <a:moveTo>
                    <a:pt x="31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3"/>
                    <a:pt x="4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2"/>
                    <a:pt x="31" y="12"/>
                  </a:cubicBezTo>
                  <a:lnTo>
                    <a:pt x="31" y="8"/>
                  </a:lnTo>
                  <a:close/>
                  <a:moveTo>
                    <a:pt x="5" y="19"/>
                  </a:moveTo>
                  <a:cubicBezTo>
                    <a:pt x="5" y="13"/>
                    <a:pt x="10" y="7"/>
                    <a:pt x="17" y="7"/>
                  </a:cubicBezTo>
                  <a:cubicBezTo>
                    <a:pt x="18" y="7"/>
                    <a:pt x="20" y="8"/>
                    <a:pt x="21" y="8"/>
                  </a:cubicBezTo>
                  <a:cubicBezTo>
                    <a:pt x="25" y="10"/>
                    <a:pt x="28" y="14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2"/>
                    <a:pt x="28" y="25"/>
                    <a:pt x="26" y="27"/>
                  </a:cubicBezTo>
                  <a:cubicBezTo>
                    <a:pt x="24" y="30"/>
                    <a:pt x="20" y="31"/>
                    <a:pt x="17" y="31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8" y="30"/>
                    <a:pt x="5" y="25"/>
                    <a:pt x="5" y="19"/>
                  </a:cubicBezTo>
                  <a:close/>
                  <a:moveTo>
                    <a:pt x="32" y="23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0" y="28"/>
                    <a:pt x="29" y="29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6"/>
                    <a:pt x="30" y="23"/>
                    <a:pt x="30" y="20"/>
                  </a:cubicBezTo>
                  <a:cubicBezTo>
                    <a:pt x="30" y="20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2" y="20"/>
                    <a:pt x="33" y="21"/>
                    <a:pt x="32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368"/>
            <p:cNvSpPr>
              <a:spLocks/>
            </p:cNvSpPr>
            <p:nvPr/>
          </p:nvSpPr>
          <p:spPr bwMode="auto">
            <a:xfrm>
              <a:off x="8785225" y="5432426"/>
              <a:ext cx="74613" cy="74613"/>
            </a:xfrm>
            <a:custGeom>
              <a:avLst/>
              <a:gdLst>
                <a:gd name="T0" fmla="*/ 15 w 15"/>
                <a:gd name="T1" fmla="*/ 7 h 15"/>
                <a:gd name="T2" fmla="*/ 11 w 15"/>
                <a:gd name="T3" fmla="*/ 0 h 15"/>
                <a:gd name="T4" fmla="*/ 8 w 15"/>
                <a:gd name="T5" fmla="*/ 0 h 15"/>
                <a:gd name="T6" fmla="*/ 0 w 15"/>
                <a:gd name="T7" fmla="*/ 7 h 15"/>
                <a:gd name="T8" fmla="*/ 6 w 15"/>
                <a:gd name="T9" fmla="*/ 15 h 15"/>
                <a:gd name="T10" fmla="*/ 8 w 15"/>
                <a:gd name="T11" fmla="*/ 15 h 15"/>
                <a:gd name="T12" fmla="*/ 15 w 15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4"/>
                    <a:pt x="14" y="2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2" y="14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12" y="15"/>
                    <a:pt x="15" y="12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0" y="21163"/>
            <a:ext cx="9144000" cy="1175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/>
              <a:t>Знаковые события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605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857224" y="1025621"/>
            <a:ext cx="7858180" cy="12858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0">
              <a:spcAft>
                <a:spcPts val="750"/>
              </a:spcAft>
              <a:buFont typeface="Arial" pitchFamily="34" charset="0"/>
              <a:buNone/>
            </a:pPr>
            <a:r>
              <a:rPr lang="ru-RU" b="1" dirty="0" smtClean="0"/>
              <a:t>«Маршрут здоровья»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1600" dirty="0" smtClean="0"/>
              <a:t>(Тоора-Хем, более 1 тыс. обследовано)</a:t>
            </a: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1163"/>
            <a:ext cx="9144000" cy="1175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Знаковые события</a:t>
            </a:r>
            <a:endParaRPr lang="ru-RU" sz="3600" dirty="0"/>
          </a:p>
        </p:txBody>
      </p:sp>
      <p:pic>
        <p:nvPicPr>
          <p:cNvPr id="6146" name="Picture 2" descr="C:\Users\User\Desktop\ПРЕЗЕНТАЦИЯ КОЛЛЕГИЯ\СБОРНАЯ ФОТКИ КОЛЛЕГИЯ\utzlzb3B4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25" y="2311505"/>
            <a:ext cx="6667500" cy="435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РЕЗЕНТАЦИЯ КОЛЛЕГИЯ\СБОРНАЯ ФОТКИ КОЛЛЕГИЯ\AhvQGyfcsI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2311505"/>
            <a:ext cx="6537138" cy="435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>
            <a:off x="428596" y="1311373"/>
            <a:ext cx="1000132" cy="1285884"/>
          </a:xfrm>
          <a:prstGeom prst="chevron">
            <a:avLst>
              <a:gd name="adj" fmla="val 32889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148" name="Picture 4" descr="C:\Users\User\Desktop\stock-vektor-von-apotheke-clipart-piktogramm-kngmpc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sharpenSoften amount="-3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96" y="1196753"/>
            <a:ext cx="1003176" cy="10031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803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21163"/>
            <a:ext cx="9144000" cy="1175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Знаковые события</a:t>
            </a:r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91222"/>
            <a:ext cx="6791597" cy="4525963"/>
          </a:xfrm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857224" y="1025621"/>
            <a:ext cx="7858180" cy="12858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0">
              <a:spcAft>
                <a:spcPts val="750"/>
              </a:spcAft>
              <a:buNone/>
            </a:pPr>
            <a:r>
              <a:rPr lang="ru-RU" b="1" dirty="0" smtClean="0"/>
              <a:t>«</a:t>
            </a:r>
            <a:r>
              <a:rPr lang="tt-RU" dirty="0"/>
              <a:t>информационно-обучающий правовой семинар </a:t>
            </a:r>
            <a:r>
              <a:rPr lang="ru-RU" dirty="0"/>
              <a:t>для представителей коренных малочисленных народов, проживающих в Сибирском федеральном округе.</a:t>
            </a:r>
            <a:r>
              <a:rPr lang="ru-RU" b="1" dirty="0" smtClean="0"/>
              <a:t>»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1600" dirty="0" smtClean="0"/>
              <a:t>(Кызыл, 83 участника)</a:t>
            </a:r>
            <a:endParaRPr lang="ru-RU" sz="1600" dirty="0"/>
          </a:p>
        </p:txBody>
      </p:sp>
      <p:sp>
        <p:nvSpPr>
          <p:cNvPr id="5" name="Нашивка 4"/>
          <p:cNvSpPr/>
          <p:nvPr/>
        </p:nvSpPr>
        <p:spPr>
          <a:xfrm>
            <a:off x="428596" y="1311373"/>
            <a:ext cx="1000132" cy="1285884"/>
          </a:xfrm>
          <a:prstGeom prst="chevron">
            <a:avLst>
              <a:gd name="adj" fmla="val 32889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12" name="Group 1474"/>
          <p:cNvGrpSpPr/>
          <p:nvPr/>
        </p:nvGrpSpPr>
        <p:grpSpPr>
          <a:xfrm>
            <a:off x="7999798" y="1284415"/>
            <a:ext cx="500066" cy="694403"/>
            <a:chOff x="8089900" y="3414713"/>
            <a:chExt cx="334963" cy="465138"/>
          </a:xfrm>
          <a:solidFill>
            <a:schemeClr val="accent5">
              <a:lumMod val="75000"/>
            </a:schemeClr>
          </a:solidFill>
        </p:grpSpPr>
        <p:sp>
          <p:nvSpPr>
            <p:cNvPr id="13" name="Freeform 336"/>
            <p:cNvSpPr>
              <a:spLocks/>
            </p:cNvSpPr>
            <p:nvPr/>
          </p:nvSpPr>
          <p:spPr bwMode="auto">
            <a:xfrm>
              <a:off x="8089900" y="3684588"/>
              <a:ext cx="269875" cy="195263"/>
            </a:xfrm>
            <a:custGeom>
              <a:avLst/>
              <a:gdLst>
                <a:gd name="T0" fmla="*/ 7 w 54"/>
                <a:gd name="T1" fmla="*/ 7 h 39"/>
                <a:gd name="T2" fmla="*/ 16 w 54"/>
                <a:gd name="T3" fmla="*/ 6 h 39"/>
                <a:gd name="T4" fmla="*/ 20 w 54"/>
                <a:gd name="T5" fmla="*/ 9 h 39"/>
                <a:gd name="T6" fmla="*/ 17 w 54"/>
                <a:gd name="T7" fmla="*/ 12 h 39"/>
                <a:gd name="T8" fmla="*/ 5 w 54"/>
                <a:gd name="T9" fmla="*/ 30 h 39"/>
                <a:gd name="T10" fmla="*/ 33 w 54"/>
                <a:gd name="T11" fmla="*/ 39 h 39"/>
                <a:gd name="T12" fmla="*/ 54 w 54"/>
                <a:gd name="T13" fmla="*/ 37 h 39"/>
                <a:gd name="T14" fmla="*/ 47 w 54"/>
                <a:gd name="T15" fmla="*/ 32 h 39"/>
                <a:gd name="T16" fmla="*/ 11 w 54"/>
                <a:gd name="T17" fmla="*/ 28 h 39"/>
                <a:gd name="T18" fmla="*/ 19 w 54"/>
                <a:gd name="T19" fmla="*/ 17 h 39"/>
                <a:gd name="T20" fmla="*/ 26 w 54"/>
                <a:gd name="T21" fmla="*/ 8 h 39"/>
                <a:gd name="T22" fmla="*/ 17 w 54"/>
                <a:gd name="T23" fmla="*/ 1 h 39"/>
                <a:gd name="T24" fmla="*/ 7 w 54"/>
                <a:gd name="T25" fmla="*/ 1 h 39"/>
                <a:gd name="T26" fmla="*/ 4 w 54"/>
                <a:gd name="T27" fmla="*/ 4 h 39"/>
                <a:gd name="T28" fmla="*/ 7 w 54"/>
                <a:gd name="T2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39">
                  <a:moveTo>
                    <a:pt x="7" y="7"/>
                  </a:moveTo>
                  <a:cubicBezTo>
                    <a:pt x="11" y="6"/>
                    <a:pt x="14" y="6"/>
                    <a:pt x="16" y="6"/>
                  </a:cubicBezTo>
                  <a:cubicBezTo>
                    <a:pt x="18" y="7"/>
                    <a:pt x="20" y="7"/>
                    <a:pt x="20" y="9"/>
                  </a:cubicBezTo>
                  <a:cubicBezTo>
                    <a:pt x="21" y="10"/>
                    <a:pt x="19" y="11"/>
                    <a:pt x="17" y="12"/>
                  </a:cubicBezTo>
                  <a:cubicBezTo>
                    <a:pt x="12" y="15"/>
                    <a:pt x="0" y="21"/>
                    <a:pt x="5" y="30"/>
                  </a:cubicBezTo>
                  <a:cubicBezTo>
                    <a:pt x="9" y="37"/>
                    <a:pt x="21" y="39"/>
                    <a:pt x="33" y="39"/>
                  </a:cubicBezTo>
                  <a:cubicBezTo>
                    <a:pt x="41" y="39"/>
                    <a:pt x="48" y="38"/>
                    <a:pt x="54" y="37"/>
                  </a:cubicBezTo>
                  <a:cubicBezTo>
                    <a:pt x="52" y="36"/>
                    <a:pt x="49" y="34"/>
                    <a:pt x="47" y="32"/>
                  </a:cubicBezTo>
                  <a:cubicBezTo>
                    <a:pt x="31" y="34"/>
                    <a:pt x="13" y="33"/>
                    <a:pt x="11" y="28"/>
                  </a:cubicBezTo>
                  <a:cubicBezTo>
                    <a:pt x="9" y="25"/>
                    <a:pt x="12" y="22"/>
                    <a:pt x="19" y="17"/>
                  </a:cubicBezTo>
                  <a:cubicBezTo>
                    <a:pt x="22" y="16"/>
                    <a:pt x="27" y="13"/>
                    <a:pt x="26" y="8"/>
                  </a:cubicBezTo>
                  <a:cubicBezTo>
                    <a:pt x="26" y="5"/>
                    <a:pt x="24" y="2"/>
                    <a:pt x="17" y="1"/>
                  </a:cubicBezTo>
                  <a:cubicBezTo>
                    <a:pt x="14" y="0"/>
                    <a:pt x="11" y="0"/>
                    <a:pt x="7" y="1"/>
                  </a:cubicBezTo>
                  <a:cubicBezTo>
                    <a:pt x="5" y="1"/>
                    <a:pt x="4" y="3"/>
                    <a:pt x="4" y="4"/>
                  </a:cubicBezTo>
                  <a:cubicBezTo>
                    <a:pt x="4" y="6"/>
                    <a:pt x="6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337"/>
            <p:cNvSpPr>
              <a:spLocks/>
            </p:cNvSpPr>
            <p:nvPr/>
          </p:nvSpPr>
          <p:spPr bwMode="auto">
            <a:xfrm>
              <a:off x="8229600" y="3414713"/>
              <a:ext cx="130175" cy="100013"/>
            </a:xfrm>
            <a:custGeom>
              <a:avLst/>
              <a:gdLst>
                <a:gd name="T0" fmla="*/ 2 w 26"/>
                <a:gd name="T1" fmla="*/ 19 h 20"/>
                <a:gd name="T2" fmla="*/ 2 w 26"/>
                <a:gd name="T3" fmla="*/ 20 h 20"/>
                <a:gd name="T4" fmla="*/ 26 w 26"/>
                <a:gd name="T5" fmla="*/ 15 h 20"/>
                <a:gd name="T6" fmla="*/ 25 w 26"/>
                <a:gd name="T7" fmla="*/ 13 h 20"/>
                <a:gd name="T8" fmla="*/ 24 w 26"/>
                <a:gd name="T9" fmla="*/ 8 h 20"/>
                <a:gd name="T10" fmla="*/ 13 w 26"/>
                <a:gd name="T11" fmla="*/ 1 h 20"/>
                <a:gd name="T12" fmla="*/ 8 w 26"/>
                <a:gd name="T13" fmla="*/ 2 h 20"/>
                <a:gd name="T14" fmla="*/ 2 w 26"/>
                <a:gd name="T15" fmla="*/ 7 h 20"/>
                <a:gd name="T16" fmla="*/ 1 w 26"/>
                <a:gd name="T17" fmla="*/ 14 h 20"/>
                <a:gd name="T18" fmla="*/ 2 w 26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">
                  <a:moveTo>
                    <a:pt x="2" y="19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18" y="0"/>
                    <a:pt x="13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3" y="5"/>
                    <a:pt x="2" y="7"/>
                  </a:cubicBezTo>
                  <a:cubicBezTo>
                    <a:pt x="1" y="9"/>
                    <a:pt x="0" y="12"/>
                    <a:pt x="1" y="14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38"/>
            <p:cNvSpPr>
              <a:spLocks/>
            </p:cNvSpPr>
            <p:nvPr/>
          </p:nvSpPr>
          <p:spPr bwMode="auto">
            <a:xfrm>
              <a:off x="8243888" y="3498851"/>
              <a:ext cx="120650" cy="39688"/>
            </a:xfrm>
            <a:custGeom>
              <a:avLst/>
              <a:gdLst>
                <a:gd name="T0" fmla="*/ 4 w 76"/>
                <a:gd name="T1" fmla="*/ 25 h 25"/>
                <a:gd name="T2" fmla="*/ 76 w 76"/>
                <a:gd name="T3" fmla="*/ 10 h 25"/>
                <a:gd name="T4" fmla="*/ 73 w 76"/>
                <a:gd name="T5" fmla="*/ 0 h 25"/>
                <a:gd name="T6" fmla="*/ 0 w 76"/>
                <a:gd name="T7" fmla="*/ 19 h 25"/>
                <a:gd name="T8" fmla="*/ 4 w 7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5">
                  <a:moveTo>
                    <a:pt x="4" y="25"/>
                  </a:moveTo>
                  <a:lnTo>
                    <a:pt x="76" y="10"/>
                  </a:lnTo>
                  <a:lnTo>
                    <a:pt x="73" y="0"/>
                  </a:lnTo>
                  <a:lnTo>
                    <a:pt x="0" y="19"/>
                  </a:lnTo>
                  <a:lnTo>
                    <a:pt x="4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39"/>
            <p:cNvSpPr>
              <a:spLocks noEditPoints="1"/>
            </p:cNvSpPr>
            <p:nvPr/>
          </p:nvSpPr>
          <p:spPr bwMode="auto">
            <a:xfrm>
              <a:off x="8255000" y="3533776"/>
              <a:ext cx="169863" cy="320675"/>
            </a:xfrm>
            <a:custGeom>
              <a:avLst/>
              <a:gdLst>
                <a:gd name="T0" fmla="*/ 9 w 34"/>
                <a:gd name="T1" fmla="*/ 45 h 64"/>
                <a:gd name="T2" fmla="*/ 11 w 34"/>
                <a:gd name="T3" fmla="*/ 51 h 64"/>
                <a:gd name="T4" fmla="*/ 13 w 34"/>
                <a:gd name="T5" fmla="*/ 55 h 64"/>
                <a:gd name="T6" fmla="*/ 22 w 34"/>
                <a:gd name="T7" fmla="*/ 61 h 64"/>
                <a:gd name="T8" fmla="*/ 25 w 34"/>
                <a:gd name="T9" fmla="*/ 64 h 64"/>
                <a:gd name="T10" fmla="*/ 26 w 34"/>
                <a:gd name="T11" fmla="*/ 64 h 64"/>
                <a:gd name="T12" fmla="*/ 27 w 34"/>
                <a:gd name="T13" fmla="*/ 64 h 64"/>
                <a:gd name="T14" fmla="*/ 28 w 34"/>
                <a:gd name="T15" fmla="*/ 61 h 64"/>
                <a:gd name="T16" fmla="*/ 32 w 34"/>
                <a:gd name="T17" fmla="*/ 53 h 64"/>
                <a:gd name="T18" fmla="*/ 34 w 34"/>
                <a:gd name="T19" fmla="*/ 50 h 64"/>
                <a:gd name="T20" fmla="*/ 34 w 34"/>
                <a:gd name="T21" fmla="*/ 45 h 64"/>
                <a:gd name="T22" fmla="*/ 23 w 34"/>
                <a:gd name="T23" fmla="*/ 0 h 64"/>
                <a:gd name="T24" fmla="*/ 0 w 34"/>
                <a:gd name="T25" fmla="*/ 6 h 64"/>
                <a:gd name="T26" fmla="*/ 9 w 34"/>
                <a:gd name="T27" fmla="*/ 45 h 64"/>
                <a:gd name="T28" fmla="*/ 30 w 34"/>
                <a:gd name="T29" fmla="*/ 41 h 64"/>
                <a:gd name="T30" fmla="*/ 28 w 34"/>
                <a:gd name="T31" fmla="*/ 42 h 64"/>
                <a:gd name="T32" fmla="*/ 26 w 34"/>
                <a:gd name="T33" fmla="*/ 42 h 64"/>
                <a:gd name="T34" fmla="*/ 25 w 34"/>
                <a:gd name="T35" fmla="*/ 36 h 64"/>
                <a:gd name="T36" fmla="*/ 26 w 34"/>
                <a:gd name="T37" fmla="*/ 36 h 64"/>
                <a:gd name="T38" fmla="*/ 28 w 34"/>
                <a:gd name="T39" fmla="*/ 35 h 64"/>
                <a:gd name="T40" fmla="*/ 30 w 34"/>
                <a:gd name="T41" fmla="*/ 41 h 64"/>
                <a:gd name="T42" fmla="*/ 19 w 34"/>
                <a:gd name="T43" fmla="*/ 6 h 64"/>
                <a:gd name="T44" fmla="*/ 21 w 34"/>
                <a:gd name="T45" fmla="*/ 5 h 64"/>
                <a:gd name="T46" fmla="*/ 27 w 34"/>
                <a:gd name="T47" fmla="*/ 32 h 64"/>
                <a:gd name="T48" fmla="*/ 26 w 34"/>
                <a:gd name="T49" fmla="*/ 33 h 64"/>
                <a:gd name="T50" fmla="*/ 24 w 34"/>
                <a:gd name="T51" fmla="*/ 33 h 64"/>
                <a:gd name="T52" fmla="*/ 18 w 34"/>
                <a:gd name="T53" fmla="*/ 6 h 64"/>
                <a:gd name="T54" fmla="*/ 19 w 34"/>
                <a:gd name="T5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9" y="45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2" y="54"/>
                    <a:pt x="13" y="55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49"/>
                    <a:pt x="34" y="47"/>
                    <a:pt x="34" y="4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9" y="45"/>
                  </a:lnTo>
                  <a:close/>
                  <a:moveTo>
                    <a:pt x="30" y="41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8" y="35"/>
                    <a:pt x="28" y="35"/>
                  </a:cubicBezTo>
                  <a:lnTo>
                    <a:pt x="30" y="41"/>
                  </a:lnTo>
                  <a:close/>
                  <a:moveTo>
                    <a:pt x="19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19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40"/>
            <p:cNvSpPr>
              <a:spLocks/>
            </p:cNvSpPr>
            <p:nvPr/>
          </p:nvSpPr>
          <p:spPr bwMode="auto">
            <a:xfrm>
              <a:off x="8185150" y="3509963"/>
              <a:ext cx="74613" cy="184150"/>
            </a:xfrm>
            <a:custGeom>
              <a:avLst/>
              <a:gdLst>
                <a:gd name="T0" fmla="*/ 7 w 15"/>
                <a:gd name="T1" fmla="*/ 35 h 37"/>
                <a:gd name="T2" fmla="*/ 10 w 15"/>
                <a:gd name="T3" fmla="*/ 37 h 37"/>
                <a:gd name="T4" fmla="*/ 13 w 15"/>
                <a:gd name="T5" fmla="*/ 36 h 37"/>
                <a:gd name="T6" fmla="*/ 14 w 15"/>
                <a:gd name="T7" fmla="*/ 33 h 37"/>
                <a:gd name="T8" fmla="*/ 10 w 15"/>
                <a:gd name="T9" fmla="*/ 16 h 37"/>
                <a:gd name="T10" fmla="*/ 13 w 15"/>
                <a:gd name="T11" fmla="*/ 16 h 37"/>
                <a:gd name="T12" fmla="*/ 12 w 15"/>
                <a:gd name="T13" fmla="*/ 11 h 37"/>
                <a:gd name="T14" fmla="*/ 11 w 15"/>
                <a:gd name="T15" fmla="*/ 7 h 37"/>
                <a:gd name="T16" fmla="*/ 10 w 15"/>
                <a:gd name="T17" fmla="*/ 4 h 37"/>
                <a:gd name="T18" fmla="*/ 10 w 15"/>
                <a:gd name="T19" fmla="*/ 4 h 37"/>
                <a:gd name="T20" fmla="*/ 8 w 15"/>
                <a:gd name="T21" fmla="*/ 5 h 37"/>
                <a:gd name="T22" fmla="*/ 8 w 15"/>
                <a:gd name="T23" fmla="*/ 5 h 37"/>
                <a:gd name="T24" fmla="*/ 7 w 15"/>
                <a:gd name="T25" fmla="*/ 2 h 37"/>
                <a:gd name="T26" fmla="*/ 4 w 15"/>
                <a:gd name="T27" fmla="*/ 0 h 37"/>
                <a:gd name="T28" fmla="*/ 2 w 15"/>
                <a:gd name="T29" fmla="*/ 1 h 37"/>
                <a:gd name="T30" fmla="*/ 0 w 15"/>
                <a:gd name="T31" fmla="*/ 4 h 37"/>
                <a:gd name="T32" fmla="*/ 7 w 15"/>
                <a:gd name="T3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7">
                  <a:moveTo>
                    <a:pt x="7" y="35"/>
                  </a:moveTo>
                  <a:cubicBezTo>
                    <a:pt x="8" y="36"/>
                    <a:pt x="9" y="37"/>
                    <a:pt x="10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4"/>
                    <a:pt x="14" y="3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3"/>
                    <a:pt x="0" y="4"/>
                  </a:cubicBezTo>
                  <a:lnTo>
                    <a:pt x="7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718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55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Знаковые события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7" y="1898691"/>
            <a:ext cx="7839857" cy="5224530"/>
          </a:xfrm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857224" y="1025621"/>
            <a:ext cx="7858180" cy="12858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0">
              <a:spcAft>
                <a:spcPts val="750"/>
              </a:spcAft>
              <a:buNone/>
            </a:pPr>
            <a:r>
              <a:rPr lang="ru-RU" dirty="0" smtClean="0"/>
              <a:t>Благотворительный </a:t>
            </a:r>
            <a:r>
              <a:rPr lang="ru-RU" dirty="0" err="1" smtClean="0"/>
              <a:t>флешмоб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smtClean="0"/>
              <a:t>Лепи </a:t>
            </a:r>
            <a:r>
              <a:rPr lang="ru-RU" dirty="0"/>
              <a:t>добро»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1600" dirty="0" smtClean="0"/>
              <a:t>(Республика Тыва, около 500 участника)</a:t>
            </a:r>
            <a:endParaRPr lang="ru-RU" sz="1600" dirty="0"/>
          </a:p>
        </p:txBody>
      </p:sp>
      <p:sp>
        <p:nvSpPr>
          <p:cNvPr id="5" name="Нашивка 4"/>
          <p:cNvSpPr/>
          <p:nvPr/>
        </p:nvSpPr>
        <p:spPr>
          <a:xfrm>
            <a:off x="428596" y="1311373"/>
            <a:ext cx="1000132" cy="1285884"/>
          </a:xfrm>
          <a:prstGeom prst="chevron">
            <a:avLst>
              <a:gd name="adj" fmla="val 32889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7" name="Group 1485"/>
          <p:cNvGrpSpPr/>
          <p:nvPr/>
        </p:nvGrpSpPr>
        <p:grpSpPr>
          <a:xfrm>
            <a:off x="7617639" y="1564468"/>
            <a:ext cx="857256" cy="616748"/>
            <a:chOff x="7188200" y="5976938"/>
            <a:chExt cx="571501" cy="411163"/>
          </a:xfrm>
          <a:solidFill>
            <a:schemeClr val="accent5">
              <a:lumMod val="75000"/>
            </a:schemeClr>
          </a:solidFill>
        </p:grpSpPr>
        <p:sp>
          <p:nvSpPr>
            <p:cNvPr id="8" name="Freeform 376"/>
            <p:cNvSpPr>
              <a:spLocks/>
            </p:cNvSpPr>
            <p:nvPr/>
          </p:nvSpPr>
          <p:spPr bwMode="auto">
            <a:xfrm>
              <a:off x="7548563" y="5976938"/>
              <a:ext cx="211138" cy="296863"/>
            </a:xfrm>
            <a:custGeom>
              <a:avLst/>
              <a:gdLst>
                <a:gd name="T0" fmla="*/ 41 w 42"/>
                <a:gd name="T1" fmla="*/ 50 h 59"/>
                <a:gd name="T2" fmla="*/ 28 w 42"/>
                <a:gd name="T3" fmla="*/ 43 h 59"/>
                <a:gd name="T4" fmla="*/ 27 w 42"/>
                <a:gd name="T5" fmla="*/ 43 h 59"/>
                <a:gd name="T6" fmla="*/ 27 w 42"/>
                <a:gd name="T7" fmla="*/ 40 h 59"/>
                <a:gd name="T8" fmla="*/ 28 w 42"/>
                <a:gd name="T9" fmla="*/ 40 h 59"/>
                <a:gd name="T10" fmla="*/ 33 w 42"/>
                <a:gd name="T11" fmla="*/ 34 h 59"/>
                <a:gd name="T12" fmla="*/ 39 w 42"/>
                <a:gd name="T13" fmla="*/ 31 h 59"/>
                <a:gd name="T14" fmla="*/ 41 w 42"/>
                <a:gd name="T15" fmla="*/ 25 h 59"/>
                <a:gd name="T16" fmla="*/ 35 w 42"/>
                <a:gd name="T17" fmla="*/ 11 h 59"/>
                <a:gd name="T18" fmla="*/ 8 w 42"/>
                <a:gd name="T19" fmla="*/ 11 h 59"/>
                <a:gd name="T20" fmla="*/ 1 w 42"/>
                <a:gd name="T21" fmla="*/ 25 h 59"/>
                <a:gd name="T22" fmla="*/ 1 w 42"/>
                <a:gd name="T23" fmla="*/ 27 h 59"/>
                <a:gd name="T24" fmla="*/ 3 w 42"/>
                <a:gd name="T25" fmla="*/ 31 h 59"/>
                <a:gd name="T26" fmla="*/ 3 w 42"/>
                <a:gd name="T27" fmla="*/ 31 h 59"/>
                <a:gd name="T28" fmla="*/ 9 w 42"/>
                <a:gd name="T29" fmla="*/ 34 h 59"/>
                <a:gd name="T30" fmla="*/ 14 w 42"/>
                <a:gd name="T31" fmla="*/ 40 h 59"/>
                <a:gd name="T32" fmla="*/ 14 w 42"/>
                <a:gd name="T33" fmla="*/ 40 h 59"/>
                <a:gd name="T34" fmla="*/ 14 w 42"/>
                <a:gd name="T35" fmla="*/ 43 h 59"/>
                <a:gd name="T36" fmla="*/ 14 w 42"/>
                <a:gd name="T37" fmla="*/ 43 h 59"/>
                <a:gd name="T38" fmla="*/ 3 w 42"/>
                <a:gd name="T39" fmla="*/ 49 h 59"/>
                <a:gd name="T40" fmla="*/ 0 w 42"/>
                <a:gd name="T41" fmla="*/ 56 h 59"/>
                <a:gd name="T42" fmla="*/ 0 w 42"/>
                <a:gd name="T43" fmla="*/ 58 h 59"/>
                <a:gd name="T44" fmla="*/ 1 w 42"/>
                <a:gd name="T45" fmla="*/ 59 h 59"/>
                <a:gd name="T46" fmla="*/ 41 w 42"/>
                <a:gd name="T47" fmla="*/ 59 h 59"/>
                <a:gd name="T48" fmla="*/ 41 w 42"/>
                <a:gd name="T49" fmla="*/ 58 h 59"/>
                <a:gd name="T50" fmla="*/ 41 w 42"/>
                <a:gd name="T51" fmla="*/ 51 h 59"/>
                <a:gd name="T52" fmla="*/ 41 w 42"/>
                <a:gd name="T53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59">
                  <a:moveTo>
                    <a:pt x="41" y="50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7" y="43"/>
                    <a:pt x="27" y="43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8" y="40"/>
                    <a:pt x="28" y="40"/>
                  </a:cubicBezTo>
                  <a:cubicBezTo>
                    <a:pt x="30" y="38"/>
                    <a:pt x="32" y="36"/>
                    <a:pt x="33" y="34"/>
                  </a:cubicBezTo>
                  <a:cubicBezTo>
                    <a:pt x="35" y="34"/>
                    <a:pt x="38" y="33"/>
                    <a:pt x="39" y="31"/>
                  </a:cubicBezTo>
                  <a:cubicBezTo>
                    <a:pt x="41" y="31"/>
                    <a:pt x="42" y="28"/>
                    <a:pt x="41" y="25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0"/>
                    <a:pt x="8" y="0"/>
                    <a:pt x="8" y="1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0" y="29"/>
                    <a:pt x="1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9" y="34"/>
                  </a:cubicBezTo>
                  <a:cubicBezTo>
                    <a:pt x="10" y="36"/>
                    <a:pt x="12" y="38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52"/>
                    <a:pt x="1" y="54"/>
                    <a:pt x="0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59"/>
                    <a:pt x="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8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377"/>
            <p:cNvSpPr>
              <a:spLocks/>
            </p:cNvSpPr>
            <p:nvPr/>
          </p:nvSpPr>
          <p:spPr bwMode="auto">
            <a:xfrm>
              <a:off x="7188200" y="5997576"/>
              <a:ext cx="211138" cy="280988"/>
            </a:xfrm>
            <a:custGeom>
              <a:avLst/>
              <a:gdLst>
                <a:gd name="T0" fmla="*/ 37 w 42"/>
                <a:gd name="T1" fmla="*/ 43 h 56"/>
                <a:gd name="T2" fmla="*/ 30 w 42"/>
                <a:gd name="T3" fmla="*/ 40 h 56"/>
                <a:gd name="T4" fmla="*/ 29 w 42"/>
                <a:gd name="T5" fmla="*/ 40 h 56"/>
                <a:gd name="T6" fmla="*/ 29 w 42"/>
                <a:gd name="T7" fmla="*/ 37 h 56"/>
                <a:gd name="T8" fmla="*/ 30 w 42"/>
                <a:gd name="T9" fmla="*/ 37 h 56"/>
                <a:gd name="T10" fmla="*/ 37 w 42"/>
                <a:gd name="T11" fmla="*/ 15 h 56"/>
                <a:gd name="T12" fmla="*/ 9 w 42"/>
                <a:gd name="T13" fmla="*/ 15 h 56"/>
                <a:gd name="T14" fmla="*/ 16 w 42"/>
                <a:gd name="T15" fmla="*/ 37 h 56"/>
                <a:gd name="T16" fmla="*/ 17 w 42"/>
                <a:gd name="T17" fmla="*/ 37 h 56"/>
                <a:gd name="T18" fmla="*/ 17 w 42"/>
                <a:gd name="T19" fmla="*/ 40 h 56"/>
                <a:gd name="T20" fmla="*/ 16 w 42"/>
                <a:gd name="T21" fmla="*/ 40 h 56"/>
                <a:gd name="T22" fmla="*/ 1 w 42"/>
                <a:gd name="T23" fmla="*/ 46 h 56"/>
                <a:gd name="T24" fmla="*/ 0 w 42"/>
                <a:gd name="T25" fmla="*/ 48 h 56"/>
                <a:gd name="T26" fmla="*/ 0 w 42"/>
                <a:gd name="T27" fmla="*/ 55 h 56"/>
                <a:gd name="T28" fmla="*/ 1 w 42"/>
                <a:gd name="T29" fmla="*/ 56 h 56"/>
                <a:gd name="T30" fmla="*/ 42 w 42"/>
                <a:gd name="T31" fmla="*/ 56 h 56"/>
                <a:gd name="T32" fmla="*/ 37 w 42"/>
                <a:gd name="T3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6">
                  <a:moveTo>
                    <a:pt x="37" y="43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30" y="37"/>
                    <a:pt x="30" y="37"/>
                  </a:cubicBezTo>
                  <a:cubicBezTo>
                    <a:pt x="39" y="32"/>
                    <a:pt x="37" y="16"/>
                    <a:pt x="37" y="15"/>
                  </a:cubicBezTo>
                  <a:cubicBezTo>
                    <a:pt x="37" y="0"/>
                    <a:pt x="9" y="0"/>
                    <a:pt x="9" y="15"/>
                  </a:cubicBezTo>
                  <a:cubicBezTo>
                    <a:pt x="9" y="18"/>
                    <a:pt x="8" y="32"/>
                    <a:pt x="16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6" y="4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7"/>
                    <a:pt x="0" y="4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1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39" y="52"/>
                    <a:pt x="38" y="47"/>
                    <a:pt x="37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378"/>
            <p:cNvSpPr>
              <a:spLocks/>
            </p:cNvSpPr>
            <p:nvPr/>
          </p:nvSpPr>
          <p:spPr bwMode="auto">
            <a:xfrm>
              <a:off x="7348538" y="6097588"/>
              <a:ext cx="239713" cy="276225"/>
            </a:xfrm>
            <a:custGeom>
              <a:avLst/>
              <a:gdLst>
                <a:gd name="T0" fmla="*/ 47 w 48"/>
                <a:gd name="T1" fmla="*/ 46 h 55"/>
                <a:gd name="T2" fmla="*/ 31 w 48"/>
                <a:gd name="T3" fmla="*/ 39 h 55"/>
                <a:gd name="T4" fmla="*/ 31 w 48"/>
                <a:gd name="T5" fmla="*/ 39 h 55"/>
                <a:gd name="T6" fmla="*/ 31 w 48"/>
                <a:gd name="T7" fmla="*/ 36 h 55"/>
                <a:gd name="T8" fmla="*/ 31 w 48"/>
                <a:gd name="T9" fmla="*/ 35 h 55"/>
                <a:gd name="T10" fmla="*/ 39 w 48"/>
                <a:gd name="T11" fmla="*/ 12 h 55"/>
                <a:gd name="T12" fmla="*/ 24 w 48"/>
                <a:gd name="T13" fmla="*/ 0 h 55"/>
                <a:gd name="T14" fmla="*/ 9 w 48"/>
                <a:gd name="T15" fmla="*/ 12 h 55"/>
                <a:gd name="T16" fmla="*/ 10 w 48"/>
                <a:gd name="T17" fmla="*/ 25 h 55"/>
                <a:gd name="T18" fmla="*/ 14 w 48"/>
                <a:gd name="T19" fmla="*/ 33 h 55"/>
                <a:gd name="T20" fmla="*/ 17 w 48"/>
                <a:gd name="T21" fmla="*/ 35 h 55"/>
                <a:gd name="T22" fmla="*/ 17 w 48"/>
                <a:gd name="T23" fmla="*/ 36 h 55"/>
                <a:gd name="T24" fmla="*/ 17 w 48"/>
                <a:gd name="T25" fmla="*/ 39 h 55"/>
                <a:gd name="T26" fmla="*/ 17 w 48"/>
                <a:gd name="T27" fmla="*/ 39 h 55"/>
                <a:gd name="T28" fmla="*/ 0 w 48"/>
                <a:gd name="T29" fmla="*/ 46 h 55"/>
                <a:gd name="T30" fmla="*/ 0 w 48"/>
                <a:gd name="T31" fmla="*/ 47 h 55"/>
                <a:gd name="T32" fmla="*/ 0 w 48"/>
                <a:gd name="T33" fmla="*/ 54 h 55"/>
                <a:gd name="T34" fmla="*/ 1 w 48"/>
                <a:gd name="T35" fmla="*/ 55 h 55"/>
                <a:gd name="T36" fmla="*/ 47 w 48"/>
                <a:gd name="T37" fmla="*/ 55 h 55"/>
                <a:gd name="T38" fmla="*/ 48 w 48"/>
                <a:gd name="T39" fmla="*/ 54 h 55"/>
                <a:gd name="T40" fmla="*/ 48 w 48"/>
                <a:gd name="T41" fmla="*/ 47 h 55"/>
                <a:gd name="T42" fmla="*/ 47 w 48"/>
                <a:gd name="T43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5">
                  <a:moveTo>
                    <a:pt x="47" y="46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40" y="30"/>
                    <a:pt x="39" y="14"/>
                    <a:pt x="39" y="12"/>
                  </a:cubicBezTo>
                  <a:cubicBezTo>
                    <a:pt x="38" y="4"/>
                    <a:pt x="31" y="0"/>
                    <a:pt x="24" y="0"/>
                  </a:cubicBezTo>
                  <a:cubicBezTo>
                    <a:pt x="17" y="0"/>
                    <a:pt x="9" y="4"/>
                    <a:pt x="9" y="12"/>
                  </a:cubicBezTo>
                  <a:cubicBezTo>
                    <a:pt x="9" y="14"/>
                    <a:pt x="9" y="20"/>
                    <a:pt x="10" y="25"/>
                  </a:cubicBezTo>
                  <a:cubicBezTo>
                    <a:pt x="11" y="28"/>
                    <a:pt x="12" y="31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6"/>
                    <a:pt x="48" y="46"/>
                    <a:pt x="47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379"/>
            <p:cNvSpPr>
              <a:spLocks/>
            </p:cNvSpPr>
            <p:nvPr/>
          </p:nvSpPr>
          <p:spPr bwMode="auto">
            <a:xfrm>
              <a:off x="7413625" y="5983288"/>
              <a:ext cx="120650" cy="44450"/>
            </a:xfrm>
            <a:custGeom>
              <a:avLst/>
              <a:gdLst>
                <a:gd name="T0" fmla="*/ 15 w 24"/>
                <a:gd name="T1" fmla="*/ 7 h 9"/>
                <a:gd name="T2" fmla="*/ 23 w 24"/>
                <a:gd name="T3" fmla="*/ 9 h 9"/>
                <a:gd name="T4" fmla="*/ 24 w 24"/>
                <a:gd name="T5" fmla="*/ 8 h 9"/>
                <a:gd name="T6" fmla="*/ 21 w 24"/>
                <a:gd name="T7" fmla="*/ 1 h 9"/>
                <a:gd name="T8" fmla="*/ 20 w 24"/>
                <a:gd name="T9" fmla="*/ 1 h 9"/>
                <a:gd name="T10" fmla="*/ 18 w 24"/>
                <a:gd name="T11" fmla="*/ 3 h 9"/>
                <a:gd name="T12" fmla="*/ 17 w 24"/>
                <a:gd name="T13" fmla="*/ 2 h 9"/>
                <a:gd name="T14" fmla="*/ 5 w 24"/>
                <a:gd name="T15" fmla="*/ 3 h 9"/>
                <a:gd name="T16" fmla="*/ 3 w 24"/>
                <a:gd name="T17" fmla="*/ 1 h 9"/>
                <a:gd name="T18" fmla="*/ 3 w 24"/>
                <a:gd name="T19" fmla="*/ 1 h 9"/>
                <a:gd name="T20" fmla="*/ 0 w 24"/>
                <a:gd name="T21" fmla="*/ 8 h 9"/>
                <a:gd name="T22" fmla="*/ 0 w 24"/>
                <a:gd name="T23" fmla="*/ 9 h 9"/>
                <a:gd name="T24" fmla="*/ 8 w 24"/>
                <a:gd name="T25" fmla="*/ 7 h 9"/>
                <a:gd name="T26" fmla="*/ 9 w 24"/>
                <a:gd name="T27" fmla="*/ 7 h 9"/>
                <a:gd name="T28" fmla="*/ 7 w 24"/>
                <a:gd name="T29" fmla="*/ 5 h 9"/>
                <a:gd name="T30" fmla="*/ 16 w 24"/>
                <a:gd name="T31" fmla="*/ 5 h 9"/>
                <a:gd name="T32" fmla="*/ 16 w 24"/>
                <a:gd name="T33" fmla="*/ 5 h 9"/>
                <a:gd name="T34" fmla="*/ 15 w 24"/>
                <a:gd name="T35" fmla="*/ 7 h 9"/>
                <a:gd name="T36" fmla="*/ 15 w 24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9">
                  <a:moveTo>
                    <a:pt x="15" y="7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4" y="9"/>
                    <a:pt x="24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0"/>
                    <a:pt x="2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3" y="1"/>
                    <a:pt x="9" y="1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4"/>
                    <a:pt x="13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380"/>
            <p:cNvSpPr>
              <a:spLocks/>
            </p:cNvSpPr>
            <p:nvPr/>
          </p:nvSpPr>
          <p:spPr bwMode="auto">
            <a:xfrm>
              <a:off x="7213600" y="6288088"/>
              <a:ext cx="104775" cy="100013"/>
            </a:xfrm>
            <a:custGeom>
              <a:avLst/>
              <a:gdLst>
                <a:gd name="T0" fmla="*/ 14 w 21"/>
                <a:gd name="T1" fmla="*/ 11 h 20"/>
                <a:gd name="T2" fmla="*/ 13 w 21"/>
                <a:gd name="T3" fmla="*/ 11 h 20"/>
                <a:gd name="T4" fmla="*/ 13 w 21"/>
                <a:gd name="T5" fmla="*/ 13 h 20"/>
                <a:gd name="T6" fmla="*/ 6 w 21"/>
                <a:gd name="T7" fmla="*/ 8 h 20"/>
                <a:gd name="T8" fmla="*/ 6 w 21"/>
                <a:gd name="T9" fmla="*/ 7 h 20"/>
                <a:gd name="T10" fmla="*/ 8 w 21"/>
                <a:gd name="T11" fmla="*/ 7 h 20"/>
                <a:gd name="T12" fmla="*/ 9 w 21"/>
                <a:gd name="T13" fmla="*/ 6 h 20"/>
                <a:gd name="T14" fmla="*/ 4 w 21"/>
                <a:gd name="T15" fmla="*/ 0 h 20"/>
                <a:gd name="T16" fmla="*/ 3 w 21"/>
                <a:gd name="T17" fmla="*/ 0 h 20"/>
                <a:gd name="T18" fmla="*/ 0 w 21"/>
                <a:gd name="T19" fmla="*/ 7 h 20"/>
                <a:gd name="T20" fmla="*/ 0 w 21"/>
                <a:gd name="T21" fmla="*/ 8 h 20"/>
                <a:gd name="T22" fmla="*/ 3 w 21"/>
                <a:gd name="T23" fmla="*/ 8 h 20"/>
                <a:gd name="T24" fmla="*/ 4 w 21"/>
                <a:gd name="T25" fmla="*/ 9 h 20"/>
                <a:gd name="T26" fmla="*/ 13 w 21"/>
                <a:gd name="T27" fmla="*/ 17 h 20"/>
                <a:gd name="T28" fmla="*/ 13 w 21"/>
                <a:gd name="T29" fmla="*/ 19 h 20"/>
                <a:gd name="T30" fmla="*/ 14 w 21"/>
                <a:gd name="T31" fmla="*/ 20 h 20"/>
                <a:gd name="T32" fmla="*/ 20 w 21"/>
                <a:gd name="T33" fmla="*/ 16 h 20"/>
                <a:gd name="T34" fmla="*/ 21 w 21"/>
                <a:gd name="T35" fmla="*/ 15 h 20"/>
                <a:gd name="T36" fmla="*/ 14 w 21"/>
                <a:gd name="T3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0">
                  <a:moveTo>
                    <a:pt x="14" y="11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8" y="10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6" y="13"/>
                    <a:pt x="9" y="15"/>
                    <a:pt x="13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20"/>
                    <a:pt x="14" y="2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5"/>
                    <a:pt x="21" y="15"/>
                  </a:cubicBez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381"/>
            <p:cNvSpPr>
              <a:spLocks/>
            </p:cNvSpPr>
            <p:nvPr/>
          </p:nvSpPr>
          <p:spPr bwMode="auto">
            <a:xfrm>
              <a:off x="7618413" y="6288088"/>
              <a:ext cx="106363" cy="100013"/>
            </a:xfrm>
            <a:custGeom>
              <a:avLst/>
              <a:gdLst>
                <a:gd name="T0" fmla="*/ 17 w 21"/>
                <a:gd name="T1" fmla="*/ 0 h 20"/>
                <a:gd name="T2" fmla="*/ 17 w 21"/>
                <a:gd name="T3" fmla="*/ 0 h 20"/>
                <a:gd name="T4" fmla="*/ 12 w 21"/>
                <a:gd name="T5" fmla="*/ 6 h 20"/>
                <a:gd name="T6" fmla="*/ 12 w 21"/>
                <a:gd name="T7" fmla="*/ 7 h 20"/>
                <a:gd name="T8" fmla="*/ 15 w 21"/>
                <a:gd name="T9" fmla="*/ 7 h 20"/>
                <a:gd name="T10" fmla="*/ 14 w 21"/>
                <a:gd name="T11" fmla="*/ 8 h 20"/>
                <a:gd name="T12" fmla="*/ 8 w 21"/>
                <a:gd name="T13" fmla="*/ 13 h 20"/>
                <a:gd name="T14" fmla="*/ 8 w 21"/>
                <a:gd name="T15" fmla="*/ 11 h 20"/>
                <a:gd name="T16" fmla="*/ 7 w 21"/>
                <a:gd name="T17" fmla="*/ 11 h 20"/>
                <a:gd name="T18" fmla="*/ 0 w 21"/>
                <a:gd name="T19" fmla="*/ 15 h 20"/>
                <a:gd name="T20" fmla="*/ 0 w 21"/>
                <a:gd name="T21" fmla="*/ 16 h 20"/>
                <a:gd name="T22" fmla="*/ 7 w 21"/>
                <a:gd name="T23" fmla="*/ 19 h 20"/>
                <a:gd name="T24" fmla="*/ 8 w 21"/>
                <a:gd name="T25" fmla="*/ 19 h 20"/>
                <a:gd name="T26" fmla="*/ 8 w 21"/>
                <a:gd name="T27" fmla="*/ 17 h 20"/>
                <a:gd name="T28" fmla="*/ 17 w 21"/>
                <a:gd name="T29" fmla="*/ 9 h 20"/>
                <a:gd name="T30" fmla="*/ 18 w 21"/>
                <a:gd name="T31" fmla="*/ 8 h 20"/>
                <a:gd name="T32" fmla="*/ 20 w 21"/>
                <a:gd name="T33" fmla="*/ 8 h 20"/>
                <a:gd name="T34" fmla="*/ 21 w 21"/>
                <a:gd name="T35" fmla="*/ 7 h 20"/>
                <a:gd name="T36" fmla="*/ 17 w 21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3" y="10"/>
                    <a:pt x="10" y="12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2" y="15"/>
                    <a:pt x="15" y="13"/>
                    <a:pt x="17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7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68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55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Знаковые события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90823"/>
            <a:ext cx="7272808" cy="4846645"/>
          </a:xfrm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857224" y="1025621"/>
            <a:ext cx="7858180" cy="12858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0">
              <a:spcAft>
                <a:spcPts val="750"/>
              </a:spcAft>
              <a:buNone/>
            </a:pPr>
            <a:r>
              <a:rPr lang="ru-RU" dirty="0"/>
              <a:t>Т</a:t>
            </a:r>
            <a:r>
              <a:rPr lang="ru-RU" dirty="0" smtClean="0"/>
              <a:t>оржественная </a:t>
            </a:r>
            <a:r>
              <a:rPr lang="ru-RU" dirty="0"/>
              <a:t>церемония принесения Присяги гражданина Российской Федерации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1600" dirty="0" smtClean="0"/>
              <a:t>(Кызыл, </a:t>
            </a:r>
            <a:r>
              <a:rPr lang="ru-RU" sz="1400" dirty="0"/>
              <a:t>принесена Присяга 4 иностранными гражданами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5" name="Нашивка 4"/>
          <p:cNvSpPr/>
          <p:nvPr/>
        </p:nvSpPr>
        <p:spPr>
          <a:xfrm>
            <a:off x="428596" y="1311373"/>
            <a:ext cx="1000132" cy="1285884"/>
          </a:xfrm>
          <a:prstGeom prst="chevron">
            <a:avLst>
              <a:gd name="adj" fmla="val 32889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15" name="Group 1474"/>
          <p:cNvGrpSpPr/>
          <p:nvPr/>
        </p:nvGrpSpPr>
        <p:grpSpPr>
          <a:xfrm>
            <a:off x="7976803" y="1538402"/>
            <a:ext cx="500066" cy="694403"/>
            <a:chOff x="8089900" y="3414713"/>
            <a:chExt cx="334963" cy="465138"/>
          </a:xfrm>
          <a:solidFill>
            <a:schemeClr val="accent5">
              <a:lumMod val="75000"/>
            </a:schemeClr>
          </a:solidFill>
        </p:grpSpPr>
        <p:sp>
          <p:nvSpPr>
            <p:cNvPr id="16" name="Freeform 336"/>
            <p:cNvSpPr>
              <a:spLocks/>
            </p:cNvSpPr>
            <p:nvPr/>
          </p:nvSpPr>
          <p:spPr bwMode="auto">
            <a:xfrm>
              <a:off x="8089900" y="3684588"/>
              <a:ext cx="269875" cy="195263"/>
            </a:xfrm>
            <a:custGeom>
              <a:avLst/>
              <a:gdLst>
                <a:gd name="T0" fmla="*/ 7 w 54"/>
                <a:gd name="T1" fmla="*/ 7 h 39"/>
                <a:gd name="T2" fmla="*/ 16 w 54"/>
                <a:gd name="T3" fmla="*/ 6 h 39"/>
                <a:gd name="T4" fmla="*/ 20 w 54"/>
                <a:gd name="T5" fmla="*/ 9 h 39"/>
                <a:gd name="T6" fmla="*/ 17 w 54"/>
                <a:gd name="T7" fmla="*/ 12 h 39"/>
                <a:gd name="T8" fmla="*/ 5 w 54"/>
                <a:gd name="T9" fmla="*/ 30 h 39"/>
                <a:gd name="T10" fmla="*/ 33 w 54"/>
                <a:gd name="T11" fmla="*/ 39 h 39"/>
                <a:gd name="T12" fmla="*/ 54 w 54"/>
                <a:gd name="T13" fmla="*/ 37 h 39"/>
                <a:gd name="T14" fmla="*/ 47 w 54"/>
                <a:gd name="T15" fmla="*/ 32 h 39"/>
                <a:gd name="T16" fmla="*/ 11 w 54"/>
                <a:gd name="T17" fmla="*/ 28 h 39"/>
                <a:gd name="T18" fmla="*/ 19 w 54"/>
                <a:gd name="T19" fmla="*/ 17 h 39"/>
                <a:gd name="T20" fmla="*/ 26 w 54"/>
                <a:gd name="T21" fmla="*/ 8 h 39"/>
                <a:gd name="T22" fmla="*/ 17 w 54"/>
                <a:gd name="T23" fmla="*/ 1 h 39"/>
                <a:gd name="T24" fmla="*/ 7 w 54"/>
                <a:gd name="T25" fmla="*/ 1 h 39"/>
                <a:gd name="T26" fmla="*/ 4 w 54"/>
                <a:gd name="T27" fmla="*/ 4 h 39"/>
                <a:gd name="T28" fmla="*/ 7 w 54"/>
                <a:gd name="T2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39">
                  <a:moveTo>
                    <a:pt x="7" y="7"/>
                  </a:moveTo>
                  <a:cubicBezTo>
                    <a:pt x="11" y="6"/>
                    <a:pt x="14" y="6"/>
                    <a:pt x="16" y="6"/>
                  </a:cubicBezTo>
                  <a:cubicBezTo>
                    <a:pt x="18" y="7"/>
                    <a:pt x="20" y="7"/>
                    <a:pt x="20" y="9"/>
                  </a:cubicBezTo>
                  <a:cubicBezTo>
                    <a:pt x="21" y="10"/>
                    <a:pt x="19" y="11"/>
                    <a:pt x="17" y="12"/>
                  </a:cubicBezTo>
                  <a:cubicBezTo>
                    <a:pt x="12" y="15"/>
                    <a:pt x="0" y="21"/>
                    <a:pt x="5" y="30"/>
                  </a:cubicBezTo>
                  <a:cubicBezTo>
                    <a:pt x="9" y="37"/>
                    <a:pt x="21" y="39"/>
                    <a:pt x="33" y="39"/>
                  </a:cubicBezTo>
                  <a:cubicBezTo>
                    <a:pt x="41" y="39"/>
                    <a:pt x="48" y="38"/>
                    <a:pt x="54" y="37"/>
                  </a:cubicBezTo>
                  <a:cubicBezTo>
                    <a:pt x="52" y="36"/>
                    <a:pt x="49" y="34"/>
                    <a:pt x="47" y="32"/>
                  </a:cubicBezTo>
                  <a:cubicBezTo>
                    <a:pt x="31" y="34"/>
                    <a:pt x="13" y="33"/>
                    <a:pt x="11" y="28"/>
                  </a:cubicBezTo>
                  <a:cubicBezTo>
                    <a:pt x="9" y="25"/>
                    <a:pt x="12" y="22"/>
                    <a:pt x="19" y="17"/>
                  </a:cubicBezTo>
                  <a:cubicBezTo>
                    <a:pt x="22" y="16"/>
                    <a:pt x="27" y="13"/>
                    <a:pt x="26" y="8"/>
                  </a:cubicBezTo>
                  <a:cubicBezTo>
                    <a:pt x="26" y="5"/>
                    <a:pt x="24" y="2"/>
                    <a:pt x="17" y="1"/>
                  </a:cubicBezTo>
                  <a:cubicBezTo>
                    <a:pt x="14" y="0"/>
                    <a:pt x="11" y="0"/>
                    <a:pt x="7" y="1"/>
                  </a:cubicBezTo>
                  <a:cubicBezTo>
                    <a:pt x="5" y="1"/>
                    <a:pt x="4" y="3"/>
                    <a:pt x="4" y="4"/>
                  </a:cubicBezTo>
                  <a:cubicBezTo>
                    <a:pt x="4" y="6"/>
                    <a:pt x="6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37"/>
            <p:cNvSpPr>
              <a:spLocks/>
            </p:cNvSpPr>
            <p:nvPr/>
          </p:nvSpPr>
          <p:spPr bwMode="auto">
            <a:xfrm>
              <a:off x="8229600" y="3414713"/>
              <a:ext cx="130175" cy="100013"/>
            </a:xfrm>
            <a:custGeom>
              <a:avLst/>
              <a:gdLst>
                <a:gd name="T0" fmla="*/ 2 w 26"/>
                <a:gd name="T1" fmla="*/ 19 h 20"/>
                <a:gd name="T2" fmla="*/ 2 w 26"/>
                <a:gd name="T3" fmla="*/ 20 h 20"/>
                <a:gd name="T4" fmla="*/ 26 w 26"/>
                <a:gd name="T5" fmla="*/ 15 h 20"/>
                <a:gd name="T6" fmla="*/ 25 w 26"/>
                <a:gd name="T7" fmla="*/ 13 h 20"/>
                <a:gd name="T8" fmla="*/ 24 w 26"/>
                <a:gd name="T9" fmla="*/ 8 h 20"/>
                <a:gd name="T10" fmla="*/ 13 w 26"/>
                <a:gd name="T11" fmla="*/ 1 h 20"/>
                <a:gd name="T12" fmla="*/ 8 w 26"/>
                <a:gd name="T13" fmla="*/ 2 h 20"/>
                <a:gd name="T14" fmla="*/ 2 w 26"/>
                <a:gd name="T15" fmla="*/ 7 h 20"/>
                <a:gd name="T16" fmla="*/ 1 w 26"/>
                <a:gd name="T17" fmla="*/ 14 h 20"/>
                <a:gd name="T18" fmla="*/ 2 w 26"/>
                <a:gd name="T1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">
                  <a:moveTo>
                    <a:pt x="2" y="19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18" y="0"/>
                    <a:pt x="13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3" y="5"/>
                    <a:pt x="2" y="7"/>
                  </a:cubicBezTo>
                  <a:cubicBezTo>
                    <a:pt x="1" y="9"/>
                    <a:pt x="0" y="12"/>
                    <a:pt x="1" y="14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338"/>
            <p:cNvSpPr>
              <a:spLocks/>
            </p:cNvSpPr>
            <p:nvPr/>
          </p:nvSpPr>
          <p:spPr bwMode="auto">
            <a:xfrm>
              <a:off x="8243888" y="3498851"/>
              <a:ext cx="120650" cy="39688"/>
            </a:xfrm>
            <a:custGeom>
              <a:avLst/>
              <a:gdLst>
                <a:gd name="T0" fmla="*/ 4 w 76"/>
                <a:gd name="T1" fmla="*/ 25 h 25"/>
                <a:gd name="T2" fmla="*/ 76 w 76"/>
                <a:gd name="T3" fmla="*/ 10 h 25"/>
                <a:gd name="T4" fmla="*/ 73 w 76"/>
                <a:gd name="T5" fmla="*/ 0 h 25"/>
                <a:gd name="T6" fmla="*/ 0 w 76"/>
                <a:gd name="T7" fmla="*/ 19 h 25"/>
                <a:gd name="T8" fmla="*/ 4 w 7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5">
                  <a:moveTo>
                    <a:pt x="4" y="25"/>
                  </a:moveTo>
                  <a:lnTo>
                    <a:pt x="76" y="10"/>
                  </a:lnTo>
                  <a:lnTo>
                    <a:pt x="73" y="0"/>
                  </a:lnTo>
                  <a:lnTo>
                    <a:pt x="0" y="19"/>
                  </a:lnTo>
                  <a:lnTo>
                    <a:pt x="4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339"/>
            <p:cNvSpPr>
              <a:spLocks noEditPoints="1"/>
            </p:cNvSpPr>
            <p:nvPr/>
          </p:nvSpPr>
          <p:spPr bwMode="auto">
            <a:xfrm>
              <a:off x="8255000" y="3533776"/>
              <a:ext cx="169863" cy="320675"/>
            </a:xfrm>
            <a:custGeom>
              <a:avLst/>
              <a:gdLst>
                <a:gd name="T0" fmla="*/ 9 w 34"/>
                <a:gd name="T1" fmla="*/ 45 h 64"/>
                <a:gd name="T2" fmla="*/ 11 w 34"/>
                <a:gd name="T3" fmla="*/ 51 h 64"/>
                <a:gd name="T4" fmla="*/ 13 w 34"/>
                <a:gd name="T5" fmla="*/ 55 h 64"/>
                <a:gd name="T6" fmla="*/ 22 w 34"/>
                <a:gd name="T7" fmla="*/ 61 h 64"/>
                <a:gd name="T8" fmla="*/ 25 w 34"/>
                <a:gd name="T9" fmla="*/ 64 h 64"/>
                <a:gd name="T10" fmla="*/ 26 w 34"/>
                <a:gd name="T11" fmla="*/ 64 h 64"/>
                <a:gd name="T12" fmla="*/ 27 w 34"/>
                <a:gd name="T13" fmla="*/ 64 h 64"/>
                <a:gd name="T14" fmla="*/ 28 w 34"/>
                <a:gd name="T15" fmla="*/ 61 h 64"/>
                <a:gd name="T16" fmla="*/ 32 w 34"/>
                <a:gd name="T17" fmla="*/ 53 h 64"/>
                <a:gd name="T18" fmla="*/ 34 w 34"/>
                <a:gd name="T19" fmla="*/ 50 h 64"/>
                <a:gd name="T20" fmla="*/ 34 w 34"/>
                <a:gd name="T21" fmla="*/ 45 h 64"/>
                <a:gd name="T22" fmla="*/ 23 w 34"/>
                <a:gd name="T23" fmla="*/ 0 h 64"/>
                <a:gd name="T24" fmla="*/ 0 w 34"/>
                <a:gd name="T25" fmla="*/ 6 h 64"/>
                <a:gd name="T26" fmla="*/ 9 w 34"/>
                <a:gd name="T27" fmla="*/ 45 h 64"/>
                <a:gd name="T28" fmla="*/ 30 w 34"/>
                <a:gd name="T29" fmla="*/ 41 h 64"/>
                <a:gd name="T30" fmla="*/ 28 w 34"/>
                <a:gd name="T31" fmla="*/ 42 h 64"/>
                <a:gd name="T32" fmla="*/ 26 w 34"/>
                <a:gd name="T33" fmla="*/ 42 h 64"/>
                <a:gd name="T34" fmla="*/ 25 w 34"/>
                <a:gd name="T35" fmla="*/ 36 h 64"/>
                <a:gd name="T36" fmla="*/ 26 w 34"/>
                <a:gd name="T37" fmla="*/ 36 h 64"/>
                <a:gd name="T38" fmla="*/ 28 w 34"/>
                <a:gd name="T39" fmla="*/ 35 h 64"/>
                <a:gd name="T40" fmla="*/ 30 w 34"/>
                <a:gd name="T41" fmla="*/ 41 h 64"/>
                <a:gd name="T42" fmla="*/ 19 w 34"/>
                <a:gd name="T43" fmla="*/ 6 h 64"/>
                <a:gd name="T44" fmla="*/ 21 w 34"/>
                <a:gd name="T45" fmla="*/ 5 h 64"/>
                <a:gd name="T46" fmla="*/ 27 w 34"/>
                <a:gd name="T47" fmla="*/ 32 h 64"/>
                <a:gd name="T48" fmla="*/ 26 w 34"/>
                <a:gd name="T49" fmla="*/ 33 h 64"/>
                <a:gd name="T50" fmla="*/ 24 w 34"/>
                <a:gd name="T51" fmla="*/ 33 h 64"/>
                <a:gd name="T52" fmla="*/ 18 w 34"/>
                <a:gd name="T53" fmla="*/ 6 h 64"/>
                <a:gd name="T54" fmla="*/ 19 w 34"/>
                <a:gd name="T5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9" y="45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2" y="54"/>
                    <a:pt x="13" y="55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49"/>
                    <a:pt x="34" y="47"/>
                    <a:pt x="34" y="4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9" y="45"/>
                  </a:lnTo>
                  <a:close/>
                  <a:moveTo>
                    <a:pt x="30" y="41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8" y="35"/>
                    <a:pt x="28" y="35"/>
                  </a:cubicBezTo>
                  <a:lnTo>
                    <a:pt x="30" y="41"/>
                  </a:lnTo>
                  <a:close/>
                  <a:moveTo>
                    <a:pt x="19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19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340"/>
            <p:cNvSpPr>
              <a:spLocks/>
            </p:cNvSpPr>
            <p:nvPr/>
          </p:nvSpPr>
          <p:spPr bwMode="auto">
            <a:xfrm>
              <a:off x="8185150" y="3509963"/>
              <a:ext cx="74613" cy="184150"/>
            </a:xfrm>
            <a:custGeom>
              <a:avLst/>
              <a:gdLst>
                <a:gd name="T0" fmla="*/ 7 w 15"/>
                <a:gd name="T1" fmla="*/ 35 h 37"/>
                <a:gd name="T2" fmla="*/ 10 w 15"/>
                <a:gd name="T3" fmla="*/ 37 h 37"/>
                <a:gd name="T4" fmla="*/ 13 w 15"/>
                <a:gd name="T5" fmla="*/ 36 h 37"/>
                <a:gd name="T6" fmla="*/ 14 w 15"/>
                <a:gd name="T7" fmla="*/ 33 h 37"/>
                <a:gd name="T8" fmla="*/ 10 w 15"/>
                <a:gd name="T9" fmla="*/ 16 h 37"/>
                <a:gd name="T10" fmla="*/ 13 w 15"/>
                <a:gd name="T11" fmla="*/ 16 h 37"/>
                <a:gd name="T12" fmla="*/ 12 w 15"/>
                <a:gd name="T13" fmla="*/ 11 h 37"/>
                <a:gd name="T14" fmla="*/ 11 w 15"/>
                <a:gd name="T15" fmla="*/ 7 h 37"/>
                <a:gd name="T16" fmla="*/ 10 w 15"/>
                <a:gd name="T17" fmla="*/ 4 h 37"/>
                <a:gd name="T18" fmla="*/ 10 w 15"/>
                <a:gd name="T19" fmla="*/ 4 h 37"/>
                <a:gd name="T20" fmla="*/ 8 w 15"/>
                <a:gd name="T21" fmla="*/ 5 h 37"/>
                <a:gd name="T22" fmla="*/ 8 w 15"/>
                <a:gd name="T23" fmla="*/ 5 h 37"/>
                <a:gd name="T24" fmla="*/ 7 w 15"/>
                <a:gd name="T25" fmla="*/ 2 h 37"/>
                <a:gd name="T26" fmla="*/ 4 w 15"/>
                <a:gd name="T27" fmla="*/ 0 h 37"/>
                <a:gd name="T28" fmla="*/ 2 w 15"/>
                <a:gd name="T29" fmla="*/ 1 h 37"/>
                <a:gd name="T30" fmla="*/ 0 w 15"/>
                <a:gd name="T31" fmla="*/ 4 h 37"/>
                <a:gd name="T32" fmla="*/ 7 w 15"/>
                <a:gd name="T3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7">
                  <a:moveTo>
                    <a:pt x="7" y="35"/>
                  </a:moveTo>
                  <a:cubicBezTo>
                    <a:pt x="8" y="36"/>
                    <a:pt x="9" y="37"/>
                    <a:pt x="10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4"/>
                    <a:pt x="14" y="3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3"/>
                    <a:pt x="0" y="4"/>
                  </a:cubicBezTo>
                  <a:lnTo>
                    <a:pt x="7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578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55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Знаковые события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5" y="2132856"/>
            <a:ext cx="8046156" cy="4525963"/>
          </a:xfrm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857224" y="1025621"/>
            <a:ext cx="7858180" cy="12858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0">
              <a:spcAft>
                <a:spcPts val="750"/>
              </a:spcAft>
              <a:buNone/>
            </a:pPr>
            <a:r>
              <a:rPr lang="tt-RU" dirty="0"/>
              <a:t>М</a:t>
            </a:r>
            <a:r>
              <a:rPr lang="tt-RU" dirty="0" smtClean="0"/>
              <a:t>итинг-концерт </a:t>
            </a:r>
            <a:r>
              <a:rPr lang="tt-RU" dirty="0"/>
              <a:t>“Крымская весна”.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1600" dirty="0" smtClean="0"/>
              <a:t>(Кызыл, </a:t>
            </a:r>
            <a:r>
              <a:rPr lang="tt-RU" sz="1400" dirty="0"/>
              <a:t>Охват 2500 </a:t>
            </a:r>
            <a:r>
              <a:rPr lang="tt-RU" sz="1400" dirty="0" smtClean="0"/>
              <a:t>участников.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5" name="Нашивка 4"/>
          <p:cNvSpPr/>
          <p:nvPr/>
        </p:nvSpPr>
        <p:spPr>
          <a:xfrm>
            <a:off x="428596" y="1311373"/>
            <a:ext cx="1000132" cy="1285884"/>
          </a:xfrm>
          <a:prstGeom prst="chevron">
            <a:avLst>
              <a:gd name="adj" fmla="val 32889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8" name="Group 1478"/>
          <p:cNvGrpSpPr/>
          <p:nvPr/>
        </p:nvGrpSpPr>
        <p:grpSpPr>
          <a:xfrm>
            <a:off x="7643834" y="1506004"/>
            <a:ext cx="856280" cy="642942"/>
            <a:chOff x="7253288" y="4360863"/>
            <a:chExt cx="465138" cy="349251"/>
          </a:xfrm>
          <a:solidFill>
            <a:schemeClr val="accent5">
              <a:lumMod val="75000"/>
            </a:schemeClr>
          </a:solidFill>
        </p:grpSpPr>
        <p:sp>
          <p:nvSpPr>
            <p:cNvPr id="9" name="Freeform 350"/>
            <p:cNvSpPr>
              <a:spLocks/>
            </p:cNvSpPr>
            <p:nvPr/>
          </p:nvSpPr>
          <p:spPr bwMode="auto">
            <a:xfrm>
              <a:off x="7499350" y="4360863"/>
              <a:ext cx="169863" cy="174625"/>
            </a:xfrm>
            <a:custGeom>
              <a:avLst/>
              <a:gdLst>
                <a:gd name="T0" fmla="*/ 6 w 34"/>
                <a:gd name="T1" fmla="*/ 4 h 35"/>
                <a:gd name="T2" fmla="*/ 0 w 34"/>
                <a:gd name="T3" fmla="*/ 11 h 35"/>
                <a:gd name="T4" fmla="*/ 1 w 34"/>
                <a:gd name="T5" fmla="*/ 12 h 35"/>
                <a:gd name="T6" fmla="*/ 15 w 34"/>
                <a:gd name="T7" fmla="*/ 35 h 35"/>
                <a:gd name="T8" fmla="*/ 15 w 34"/>
                <a:gd name="T9" fmla="*/ 35 h 35"/>
                <a:gd name="T10" fmla="*/ 15 w 34"/>
                <a:gd name="T11" fmla="*/ 35 h 35"/>
                <a:gd name="T12" fmla="*/ 23 w 34"/>
                <a:gd name="T13" fmla="*/ 33 h 35"/>
                <a:gd name="T14" fmla="*/ 29 w 34"/>
                <a:gd name="T15" fmla="*/ 10 h 35"/>
                <a:gd name="T16" fmla="*/ 6 w 34"/>
                <a:gd name="T1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5">
                  <a:moveTo>
                    <a:pt x="6" y="4"/>
                  </a:moveTo>
                  <a:cubicBezTo>
                    <a:pt x="3" y="6"/>
                    <a:pt x="1" y="9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8" y="35"/>
                    <a:pt x="21" y="34"/>
                    <a:pt x="23" y="33"/>
                  </a:cubicBezTo>
                  <a:cubicBezTo>
                    <a:pt x="31" y="28"/>
                    <a:pt x="34" y="18"/>
                    <a:pt x="29" y="10"/>
                  </a:cubicBezTo>
                  <a:cubicBezTo>
                    <a:pt x="24" y="2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351"/>
            <p:cNvSpPr>
              <a:spLocks noEditPoints="1"/>
            </p:cNvSpPr>
            <p:nvPr/>
          </p:nvSpPr>
          <p:spPr bwMode="auto">
            <a:xfrm>
              <a:off x="7253288" y="4435476"/>
              <a:ext cx="300038" cy="274638"/>
            </a:xfrm>
            <a:custGeom>
              <a:avLst/>
              <a:gdLst>
                <a:gd name="T0" fmla="*/ 0 w 60"/>
                <a:gd name="T1" fmla="*/ 52 h 55"/>
                <a:gd name="T2" fmla="*/ 0 w 60"/>
                <a:gd name="T3" fmla="*/ 55 h 55"/>
                <a:gd name="T4" fmla="*/ 6 w 60"/>
                <a:gd name="T5" fmla="*/ 55 h 55"/>
                <a:gd name="T6" fmla="*/ 6 w 60"/>
                <a:gd name="T7" fmla="*/ 52 h 55"/>
                <a:gd name="T8" fmla="*/ 13 w 60"/>
                <a:gd name="T9" fmla="*/ 40 h 55"/>
                <a:gd name="T10" fmla="*/ 14 w 60"/>
                <a:gd name="T11" fmla="*/ 43 h 55"/>
                <a:gd name="T12" fmla="*/ 17 w 60"/>
                <a:gd name="T13" fmla="*/ 43 h 55"/>
                <a:gd name="T14" fmla="*/ 33 w 60"/>
                <a:gd name="T15" fmla="*/ 35 h 55"/>
                <a:gd name="T16" fmla="*/ 33 w 60"/>
                <a:gd name="T17" fmla="*/ 55 h 55"/>
                <a:gd name="T18" fmla="*/ 43 w 60"/>
                <a:gd name="T19" fmla="*/ 55 h 55"/>
                <a:gd name="T20" fmla="*/ 43 w 60"/>
                <a:gd name="T21" fmla="*/ 30 h 55"/>
                <a:gd name="T22" fmla="*/ 60 w 60"/>
                <a:gd name="T23" fmla="*/ 22 h 55"/>
                <a:gd name="T24" fmla="*/ 58 w 60"/>
                <a:gd name="T25" fmla="*/ 19 h 55"/>
                <a:gd name="T26" fmla="*/ 47 w 60"/>
                <a:gd name="T27" fmla="*/ 2 h 55"/>
                <a:gd name="T28" fmla="*/ 46 w 60"/>
                <a:gd name="T29" fmla="*/ 0 h 55"/>
                <a:gd name="T30" fmla="*/ 36 w 60"/>
                <a:gd name="T31" fmla="*/ 8 h 55"/>
                <a:gd name="T32" fmla="*/ 35 w 60"/>
                <a:gd name="T33" fmla="*/ 8 h 55"/>
                <a:gd name="T34" fmla="*/ 32 w 60"/>
                <a:gd name="T35" fmla="*/ 8 h 55"/>
                <a:gd name="T36" fmla="*/ 28 w 60"/>
                <a:gd name="T37" fmla="*/ 16 h 55"/>
                <a:gd name="T38" fmla="*/ 27 w 60"/>
                <a:gd name="T39" fmla="*/ 16 h 55"/>
                <a:gd name="T40" fmla="*/ 9 w 60"/>
                <a:gd name="T41" fmla="*/ 31 h 55"/>
                <a:gd name="T42" fmla="*/ 9 w 60"/>
                <a:gd name="T43" fmla="*/ 34 h 55"/>
                <a:gd name="T44" fmla="*/ 10 w 60"/>
                <a:gd name="T45" fmla="*/ 35 h 55"/>
                <a:gd name="T46" fmla="*/ 0 w 60"/>
                <a:gd name="T47" fmla="*/ 52 h 55"/>
                <a:gd name="T48" fmla="*/ 50 w 60"/>
                <a:gd name="T49" fmla="*/ 17 h 55"/>
                <a:gd name="T50" fmla="*/ 52 w 60"/>
                <a:gd name="T51" fmla="*/ 17 h 55"/>
                <a:gd name="T52" fmla="*/ 51 w 60"/>
                <a:gd name="T53" fmla="*/ 20 h 55"/>
                <a:gd name="T54" fmla="*/ 43 w 60"/>
                <a:gd name="T55" fmla="*/ 24 h 55"/>
                <a:gd name="T56" fmla="*/ 33 w 60"/>
                <a:gd name="T57" fmla="*/ 29 h 55"/>
                <a:gd name="T58" fmla="*/ 32 w 60"/>
                <a:gd name="T59" fmla="*/ 30 h 55"/>
                <a:gd name="T60" fmla="*/ 31 w 60"/>
                <a:gd name="T61" fmla="*/ 30 h 55"/>
                <a:gd name="T62" fmla="*/ 30 w 60"/>
                <a:gd name="T63" fmla="*/ 29 h 55"/>
                <a:gd name="T64" fmla="*/ 31 w 60"/>
                <a:gd name="T65" fmla="*/ 27 h 55"/>
                <a:gd name="T66" fmla="*/ 33 w 60"/>
                <a:gd name="T67" fmla="*/ 26 h 55"/>
                <a:gd name="T68" fmla="*/ 38 w 60"/>
                <a:gd name="T69" fmla="*/ 23 h 55"/>
                <a:gd name="T70" fmla="*/ 50 w 60"/>
                <a:gd name="T71" fmla="*/ 17 h 55"/>
                <a:gd name="T72" fmla="*/ 23 w 60"/>
                <a:gd name="T73" fmla="*/ 31 h 55"/>
                <a:gd name="T74" fmla="*/ 26 w 60"/>
                <a:gd name="T75" fmla="*/ 30 h 55"/>
                <a:gd name="T76" fmla="*/ 28 w 60"/>
                <a:gd name="T77" fmla="*/ 30 h 55"/>
                <a:gd name="T78" fmla="*/ 27 w 60"/>
                <a:gd name="T79" fmla="*/ 32 h 55"/>
                <a:gd name="T80" fmla="*/ 24 w 60"/>
                <a:gd name="T81" fmla="*/ 34 h 55"/>
                <a:gd name="T82" fmla="*/ 24 w 60"/>
                <a:gd name="T83" fmla="*/ 34 h 55"/>
                <a:gd name="T84" fmla="*/ 22 w 60"/>
                <a:gd name="T85" fmla="*/ 33 h 55"/>
                <a:gd name="T86" fmla="*/ 23 w 60"/>
                <a:gd name="T87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55">
                  <a:moveTo>
                    <a:pt x="0" y="52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46"/>
                    <a:pt x="10" y="42"/>
                    <a:pt x="13" y="4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3"/>
                    <a:pt x="16" y="44"/>
                    <a:pt x="17" y="43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7"/>
                    <a:pt x="33" y="7"/>
                    <a:pt x="32" y="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8" y="33"/>
                    <a:pt x="9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6" y="38"/>
                    <a:pt x="0" y="43"/>
                    <a:pt x="0" y="52"/>
                  </a:cubicBezTo>
                  <a:close/>
                  <a:moveTo>
                    <a:pt x="50" y="17"/>
                  </a:moveTo>
                  <a:cubicBezTo>
                    <a:pt x="51" y="16"/>
                    <a:pt x="52" y="17"/>
                    <a:pt x="52" y="17"/>
                  </a:cubicBezTo>
                  <a:cubicBezTo>
                    <a:pt x="53" y="18"/>
                    <a:pt x="52" y="19"/>
                    <a:pt x="51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1" y="30"/>
                  </a:cubicBezTo>
                  <a:cubicBezTo>
                    <a:pt x="31" y="30"/>
                    <a:pt x="30" y="30"/>
                    <a:pt x="30" y="29"/>
                  </a:cubicBezTo>
                  <a:cubicBezTo>
                    <a:pt x="29" y="28"/>
                    <a:pt x="30" y="28"/>
                    <a:pt x="31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8" y="23"/>
                    <a:pt x="38" y="23"/>
                    <a:pt x="38" y="23"/>
                  </a:cubicBezTo>
                  <a:lnTo>
                    <a:pt x="50" y="17"/>
                  </a:lnTo>
                  <a:close/>
                  <a:moveTo>
                    <a:pt x="23" y="31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9" y="31"/>
                    <a:pt x="28" y="32"/>
                    <a:pt x="27" y="3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4"/>
                    <a:pt x="23" y="34"/>
                    <a:pt x="22" y="33"/>
                  </a:cubicBezTo>
                  <a:cubicBezTo>
                    <a:pt x="22" y="33"/>
                    <a:pt x="22" y="32"/>
                    <a:pt x="2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352"/>
            <p:cNvSpPr>
              <a:spLocks/>
            </p:cNvSpPr>
            <p:nvPr/>
          </p:nvSpPr>
          <p:spPr bwMode="auto">
            <a:xfrm>
              <a:off x="7608888" y="4535488"/>
              <a:ext cx="55563" cy="55563"/>
            </a:xfrm>
            <a:custGeom>
              <a:avLst/>
              <a:gdLst>
                <a:gd name="T0" fmla="*/ 10 w 11"/>
                <a:gd name="T1" fmla="*/ 3 h 11"/>
                <a:gd name="T2" fmla="*/ 10 w 11"/>
                <a:gd name="T3" fmla="*/ 2 h 11"/>
                <a:gd name="T4" fmla="*/ 7 w 11"/>
                <a:gd name="T5" fmla="*/ 3 h 11"/>
                <a:gd name="T6" fmla="*/ 6 w 11"/>
                <a:gd name="T7" fmla="*/ 3 h 11"/>
                <a:gd name="T8" fmla="*/ 4 w 11"/>
                <a:gd name="T9" fmla="*/ 0 h 11"/>
                <a:gd name="T10" fmla="*/ 4 w 11"/>
                <a:gd name="T11" fmla="*/ 0 h 11"/>
                <a:gd name="T12" fmla="*/ 3 w 11"/>
                <a:gd name="T13" fmla="*/ 3 h 11"/>
                <a:gd name="T14" fmla="*/ 3 w 11"/>
                <a:gd name="T15" fmla="*/ 4 h 11"/>
                <a:gd name="T16" fmla="*/ 0 w 11"/>
                <a:gd name="T17" fmla="*/ 5 h 11"/>
                <a:gd name="T18" fmla="*/ 0 w 11"/>
                <a:gd name="T19" fmla="*/ 6 h 11"/>
                <a:gd name="T20" fmla="*/ 3 w 11"/>
                <a:gd name="T21" fmla="*/ 7 h 11"/>
                <a:gd name="T22" fmla="*/ 3 w 11"/>
                <a:gd name="T23" fmla="*/ 8 h 11"/>
                <a:gd name="T24" fmla="*/ 4 w 11"/>
                <a:gd name="T25" fmla="*/ 11 h 11"/>
                <a:gd name="T26" fmla="*/ 4 w 11"/>
                <a:gd name="T27" fmla="*/ 11 h 11"/>
                <a:gd name="T28" fmla="*/ 6 w 11"/>
                <a:gd name="T29" fmla="*/ 9 h 11"/>
                <a:gd name="T30" fmla="*/ 7 w 11"/>
                <a:gd name="T31" fmla="*/ 9 h 11"/>
                <a:gd name="T32" fmla="*/ 10 w 11"/>
                <a:gd name="T33" fmla="*/ 9 h 11"/>
                <a:gd name="T34" fmla="*/ 10 w 11"/>
                <a:gd name="T35" fmla="*/ 9 h 11"/>
                <a:gd name="T36" fmla="*/ 9 w 11"/>
                <a:gd name="T37" fmla="*/ 6 h 11"/>
                <a:gd name="T38" fmla="*/ 9 w 11"/>
                <a:gd name="T39" fmla="*/ 5 h 11"/>
                <a:gd name="T40" fmla="*/ 10 w 11"/>
                <a:gd name="T4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1" y="2"/>
                    <a:pt x="10" y="2"/>
                    <a:pt x="10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353"/>
            <p:cNvSpPr>
              <a:spLocks/>
            </p:cNvSpPr>
            <p:nvPr/>
          </p:nvSpPr>
          <p:spPr bwMode="auto">
            <a:xfrm>
              <a:off x="7634288" y="4600576"/>
              <a:ext cx="84138" cy="85725"/>
            </a:xfrm>
            <a:custGeom>
              <a:avLst/>
              <a:gdLst>
                <a:gd name="T0" fmla="*/ 13 w 17"/>
                <a:gd name="T1" fmla="*/ 1 h 17"/>
                <a:gd name="T2" fmla="*/ 13 w 17"/>
                <a:gd name="T3" fmla="*/ 1 h 17"/>
                <a:gd name="T4" fmla="*/ 9 w 17"/>
                <a:gd name="T5" fmla="*/ 3 h 17"/>
                <a:gd name="T6" fmla="*/ 7 w 17"/>
                <a:gd name="T7" fmla="*/ 3 h 17"/>
                <a:gd name="T8" fmla="*/ 3 w 17"/>
                <a:gd name="T9" fmla="*/ 1 h 17"/>
                <a:gd name="T10" fmla="*/ 3 w 17"/>
                <a:gd name="T11" fmla="*/ 2 h 17"/>
                <a:gd name="T12" fmla="*/ 4 w 17"/>
                <a:gd name="T13" fmla="*/ 6 h 17"/>
                <a:gd name="T14" fmla="*/ 4 w 17"/>
                <a:gd name="T15" fmla="*/ 8 h 17"/>
                <a:gd name="T16" fmla="*/ 0 w 17"/>
                <a:gd name="T17" fmla="*/ 11 h 17"/>
                <a:gd name="T18" fmla="*/ 1 w 17"/>
                <a:gd name="T19" fmla="*/ 12 h 17"/>
                <a:gd name="T20" fmla="*/ 5 w 17"/>
                <a:gd name="T21" fmla="*/ 12 h 17"/>
                <a:gd name="T22" fmla="*/ 7 w 17"/>
                <a:gd name="T23" fmla="*/ 13 h 17"/>
                <a:gd name="T24" fmla="*/ 9 w 17"/>
                <a:gd name="T25" fmla="*/ 17 h 17"/>
                <a:gd name="T26" fmla="*/ 9 w 17"/>
                <a:gd name="T27" fmla="*/ 17 h 17"/>
                <a:gd name="T28" fmla="*/ 11 w 17"/>
                <a:gd name="T29" fmla="*/ 12 h 17"/>
                <a:gd name="T30" fmla="*/ 12 w 17"/>
                <a:gd name="T31" fmla="*/ 11 h 17"/>
                <a:gd name="T32" fmla="*/ 17 w 17"/>
                <a:gd name="T33" fmla="*/ 11 h 17"/>
                <a:gd name="T34" fmla="*/ 17 w 17"/>
                <a:gd name="T35" fmla="*/ 10 h 17"/>
                <a:gd name="T36" fmla="*/ 13 w 17"/>
                <a:gd name="T37" fmla="*/ 7 h 17"/>
                <a:gd name="T38" fmla="*/ 13 w 17"/>
                <a:gd name="T39" fmla="*/ 5 h 17"/>
                <a:gd name="T40" fmla="*/ 13 w 17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3" y="1"/>
                  </a:moveTo>
                  <a:cubicBezTo>
                    <a:pt x="13" y="0"/>
                    <a:pt x="13" y="0"/>
                    <a:pt x="13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3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2" y="6"/>
                    <a:pt x="13" y="5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354"/>
            <p:cNvSpPr>
              <a:spLocks/>
            </p:cNvSpPr>
            <p:nvPr/>
          </p:nvSpPr>
          <p:spPr bwMode="auto">
            <a:xfrm>
              <a:off x="7513638" y="4579938"/>
              <a:ext cx="120650" cy="120650"/>
            </a:xfrm>
            <a:custGeom>
              <a:avLst/>
              <a:gdLst>
                <a:gd name="T0" fmla="*/ 18 w 24"/>
                <a:gd name="T1" fmla="*/ 15 h 24"/>
                <a:gd name="T2" fmla="*/ 23 w 24"/>
                <a:gd name="T3" fmla="*/ 12 h 24"/>
                <a:gd name="T4" fmla="*/ 23 w 24"/>
                <a:gd name="T5" fmla="*/ 10 h 24"/>
                <a:gd name="T6" fmla="*/ 17 w 24"/>
                <a:gd name="T7" fmla="*/ 9 h 24"/>
                <a:gd name="T8" fmla="*/ 15 w 24"/>
                <a:gd name="T9" fmla="*/ 7 h 24"/>
                <a:gd name="T10" fmla="*/ 14 w 24"/>
                <a:gd name="T11" fmla="*/ 1 h 24"/>
                <a:gd name="T12" fmla="*/ 13 w 24"/>
                <a:gd name="T13" fmla="*/ 0 h 24"/>
                <a:gd name="T14" fmla="*/ 13 w 24"/>
                <a:gd name="T15" fmla="*/ 1 h 24"/>
                <a:gd name="T16" fmla="*/ 10 w 24"/>
                <a:gd name="T17" fmla="*/ 6 h 24"/>
                <a:gd name="T18" fmla="*/ 7 w 24"/>
                <a:gd name="T19" fmla="*/ 7 h 24"/>
                <a:gd name="T20" fmla="*/ 7 w 24"/>
                <a:gd name="T21" fmla="*/ 7 h 24"/>
                <a:gd name="T22" fmla="*/ 1 w 24"/>
                <a:gd name="T23" fmla="*/ 7 h 24"/>
                <a:gd name="T24" fmla="*/ 1 w 24"/>
                <a:gd name="T25" fmla="*/ 7 h 24"/>
                <a:gd name="T26" fmla="*/ 1 w 24"/>
                <a:gd name="T27" fmla="*/ 8 h 24"/>
                <a:gd name="T28" fmla="*/ 5 w 24"/>
                <a:gd name="T29" fmla="*/ 12 h 24"/>
                <a:gd name="T30" fmla="*/ 5 w 24"/>
                <a:gd name="T31" fmla="*/ 15 h 24"/>
                <a:gd name="T32" fmla="*/ 2 w 24"/>
                <a:gd name="T33" fmla="*/ 21 h 24"/>
                <a:gd name="T34" fmla="*/ 3 w 24"/>
                <a:gd name="T35" fmla="*/ 21 h 24"/>
                <a:gd name="T36" fmla="*/ 3 w 24"/>
                <a:gd name="T37" fmla="*/ 21 h 24"/>
                <a:gd name="T38" fmla="*/ 9 w 24"/>
                <a:gd name="T39" fmla="*/ 19 h 24"/>
                <a:gd name="T40" fmla="*/ 10 w 24"/>
                <a:gd name="T41" fmla="*/ 19 h 24"/>
                <a:gd name="T42" fmla="*/ 11 w 24"/>
                <a:gd name="T43" fmla="*/ 19 h 24"/>
                <a:gd name="T44" fmla="*/ 16 w 24"/>
                <a:gd name="T45" fmla="*/ 24 h 24"/>
                <a:gd name="T46" fmla="*/ 17 w 24"/>
                <a:gd name="T47" fmla="*/ 24 h 24"/>
                <a:gd name="T48" fmla="*/ 17 w 24"/>
                <a:gd name="T49" fmla="*/ 23 h 24"/>
                <a:gd name="T50" fmla="*/ 17 w 24"/>
                <a:gd name="T51" fmla="*/ 17 h 24"/>
                <a:gd name="T52" fmla="*/ 18 w 24"/>
                <a:gd name="T5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24">
                  <a:moveTo>
                    <a:pt x="18" y="15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4" y="11"/>
                    <a:pt x="24" y="11"/>
                    <a:pt x="23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5" y="8"/>
                    <a:pt x="15" y="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763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46" y="2132856"/>
            <a:ext cx="679159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55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Знаковые события</a:t>
            </a: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857224" y="1025621"/>
            <a:ext cx="7858180" cy="12858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0">
              <a:spcAft>
                <a:spcPts val="750"/>
              </a:spcAft>
              <a:buNone/>
            </a:pPr>
            <a:r>
              <a:rPr lang="ru-RU" dirty="0" smtClean="0"/>
              <a:t>Участие казачат </a:t>
            </a:r>
            <a:r>
              <a:rPr lang="ru-RU" dirty="0"/>
              <a:t>в конкурсе «</a:t>
            </a:r>
            <a:r>
              <a:rPr lang="ru-RU" dirty="0" smtClean="0"/>
              <a:t>Лучший казачий </a:t>
            </a:r>
            <a:r>
              <a:rPr lang="ru-RU" dirty="0"/>
              <a:t>кадетский класс СФО»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1600" dirty="0" smtClean="0"/>
              <a:t>(Омск, </a:t>
            </a:r>
            <a:r>
              <a:rPr lang="tt-RU" sz="1400" dirty="0" smtClean="0"/>
              <a:t>10участников.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5" name="Нашивка 4"/>
          <p:cNvSpPr/>
          <p:nvPr/>
        </p:nvSpPr>
        <p:spPr>
          <a:xfrm>
            <a:off x="428596" y="1311373"/>
            <a:ext cx="1000132" cy="1285884"/>
          </a:xfrm>
          <a:prstGeom prst="chevron">
            <a:avLst>
              <a:gd name="adj" fmla="val 32889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8" name="Group 1485"/>
          <p:cNvGrpSpPr/>
          <p:nvPr/>
        </p:nvGrpSpPr>
        <p:grpSpPr>
          <a:xfrm>
            <a:off x="7539058" y="1587090"/>
            <a:ext cx="857256" cy="616748"/>
            <a:chOff x="7188200" y="5976938"/>
            <a:chExt cx="571501" cy="411163"/>
          </a:xfrm>
          <a:solidFill>
            <a:schemeClr val="accent5">
              <a:lumMod val="75000"/>
            </a:schemeClr>
          </a:solidFill>
        </p:grpSpPr>
        <p:sp>
          <p:nvSpPr>
            <p:cNvPr id="9" name="Freeform 376"/>
            <p:cNvSpPr>
              <a:spLocks/>
            </p:cNvSpPr>
            <p:nvPr/>
          </p:nvSpPr>
          <p:spPr bwMode="auto">
            <a:xfrm>
              <a:off x="7548563" y="5976938"/>
              <a:ext cx="211138" cy="296863"/>
            </a:xfrm>
            <a:custGeom>
              <a:avLst/>
              <a:gdLst>
                <a:gd name="T0" fmla="*/ 41 w 42"/>
                <a:gd name="T1" fmla="*/ 50 h 59"/>
                <a:gd name="T2" fmla="*/ 28 w 42"/>
                <a:gd name="T3" fmla="*/ 43 h 59"/>
                <a:gd name="T4" fmla="*/ 27 w 42"/>
                <a:gd name="T5" fmla="*/ 43 h 59"/>
                <a:gd name="T6" fmla="*/ 27 w 42"/>
                <a:gd name="T7" fmla="*/ 40 h 59"/>
                <a:gd name="T8" fmla="*/ 28 w 42"/>
                <a:gd name="T9" fmla="*/ 40 h 59"/>
                <a:gd name="T10" fmla="*/ 33 w 42"/>
                <a:gd name="T11" fmla="*/ 34 h 59"/>
                <a:gd name="T12" fmla="*/ 39 w 42"/>
                <a:gd name="T13" fmla="*/ 31 h 59"/>
                <a:gd name="T14" fmla="*/ 41 w 42"/>
                <a:gd name="T15" fmla="*/ 25 h 59"/>
                <a:gd name="T16" fmla="*/ 35 w 42"/>
                <a:gd name="T17" fmla="*/ 11 h 59"/>
                <a:gd name="T18" fmla="*/ 8 w 42"/>
                <a:gd name="T19" fmla="*/ 11 h 59"/>
                <a:gd name="T20" fmla="*/ 1 w 42"/>
                <a:gd name="T21" fmla="*/ 25 h 59"/>
                <a:gd name="T22" fmla="*/ 1 w 42"/>
                <a:gd name="T23" fmla="*/ 27 h 59"/>
                <a:gd name="T24" fmla="*/ 3 w 42"/>
                <a:gd name="T25" fmla="*/ 31 h 59"/>
                <a:gd name="T26" fmla="*/ 3 w 42"/>
                <a:gd name="T27" fmla="*/ 31 h 59"/>
                <a:gd name="T28" fmla="*/ 9 w 42"/>
                <a:gd name="T29" fmla="*/ 34 h 59"/>
                <a:gd name="T30" fmla="*/ 14 w 42"/>
                <a:gd name="T31" fmla="*/ 40 h 59"/>
                <a:gd name="T32" fmla="*/ 14 w 42"/>
                <a:gd name="T33" fmla="*/ 40 h 59"/>
                <a:gd name="T34" fmla="*/ 14 w 42"/>
                <a:gd name="T35" fmla="*/ 43 h 59"/>
                <a:gd name="T36" fmla="*/ 14 w 42"/>
                <a:gd name="T37" fmla="*/ 43 h 59"/>
                <a:gd name="T38" fmla="*/ 3 w 42"/>
                <a:gd name="T39" fmla="*/ 49 h 59"/>
                <a:gd name="T40" fmla="*/ 0 w 42"/>
                <a:gd name="T41" fmla="*/ 56 h 59"/>
                <a:gd name="T42" fmla="*/ 0 w 42"/>
                <a:gd name="T43" fmla="*/ 58 h 59"/>
                <a:gd name="T44" fmla="*/ 1 w 42"/>
                <a:gd name="T45" fmla="*/ 59 h 59"/>
                <a:gd name="T46" fmla="*/ 41 w 42"/>
                <a:gd name="T47" fmla="*/ 59 h 59"/>
                <a:gd name="T48" fmla="*/ 41 w 42"/>
                <a:gd name="T49" fmla="*/ 58 h 59"/>
                <a:gd name="T50" fmla="*/ 41 w 42"/>
                <a:gd name="T51" fmla="*/ 51 h 59"/>
                <a:gd name="T52" fmla="*/ 41 w 42"/>
                <a:gd name="T53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59">
                  <a:moveTo>
                    <a:pt x="41" y="50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7" y="43"/>
                    <a:pt x="27" y="43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8" y="40"/>
                    <a:pt x="28" y="40"/>
                  </a:cubicBezTo>
                  <a:cubicBezTo>
                    <a:pt x="30" y="38"/>
                    <a:pt x="32" y="36"/>
                    <a:pt x="33" y="34"/>
                  </a:cubicBezTo>
                  <a:cubicBezTo>
                    <a:pt x="35" y="34"/>
                    <a:pt x="38" y="33"/>
                    <a:pt x="39" y="31"/>
                  </a:cubicBezTo>
                  <a:cubicBezTo>
                    <a:pt x="41" y="31"/>
                    <a:pt x="42" y="28"/>
                    <a:pt x="41" y="25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0"/>
                    <a:pt x="8" y="0"/>
                    <a:pt x="8" y="1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0" y="29"/>
                    <a:pt x="1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9" y="34"/>
                  </a:cubicBezTo>
                  <a:cubicBezTo>
                    <a:pt x="10" y="36"/>
                    <a:pt x="12" y="38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52"/>
                    <a:pt x="1" y="54"/>
                    <a:pt x="0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59"/>
                    <a:pt x="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8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377"/>
            <p:cNvSpPr>
              <a:spLocks/>
            </p:cNvSpPr>
            <p:nvPr/>
          </p:nvSpPr>
          <p:spPr bwMode="auto">
            <a:xfrm>
              <a:off x="7188200" y="5997576"/>
              <a:ext cx="211138" cy="280988"/>
            </a:xfrm>
            <a:custGeom>
              <a:avLst/>
              <a:gdLst>
                <a:gd name="T0" fmla="*/ 37 w 42"/>
                <a:gd name="T1" fmla="*/ 43 h 56"/>
                <a:gd name="T2" fmla="*/ 30 w 42"/>
                <a:gd name="T3" fmla="*/ 40 h 56"/>
                <a:gd name="T4" fmla="*/ 29 w 42"/>
                <a:gd name="T5" fmla="*/ 40 h 56"/>
                <a:gd name="T6" fmla="*/ 29 w 42"/>
                <a:gd name="T7" fmla="*/ 37 h 56"/>
                <a:gd name="T8" fmla="*/ 30 w 42"/>
                <a:gd name="T9" fmla="*/ 37 h 56"/>
                <a:gd name="T10" fmla="*/ 37 w 42"/>
                <a:gd name="T11" fmla="*/ 15 h 56"/>
                <a:gd name="T12" fmla="*/ 9 w 42"/>
                <a:gd name="T13" fmla="*/ 15 h 56"/>
                <a:gd name="T14" fmla="*/ 16 w 42"/>
                <a:gd name="T15" fmla="*/ 37 h 56"/>
                <a:gd name="T16" fmla="*/ 17 w 42"/>
                <a:gd name="T17" fmla="*/ 37 h 56"/>
                <a:gd name="T18" fmla="*/ 17 w 42"/>
                <a:gd name="T19" fmla="*/ 40 h 56"/>
                <a:gd name="T20" fmla="*/ 16 w 42"/>
                <a:gd name="T21" fmla="*/ 40 h 56"/>
                <a:gd name="T22" fmla="*/ 1 w 42"/>
                <a:gd name="T23" fmla="*/ 46 h 56"/>
                <a:gd name="T24" fmla="*/ 0 w 42"/>
                <a:gd name="T25" fmla="*/ 48 h 56"/>
                <a:gd name="T26" fmla="*/ 0 w 42"/>
                <a:gd name="T27" fmla="*/ 55 h 56"/>
                <a:gd name="T28" fmla="*/ 1 w 42"/>
                <a:gd name="T29" fmla="*/ 56 h 56"/>
                <a:gd name="T30" fmla="*/ 42 w 42"/>
                <a:gd name="T31" fmla="*/ 56 h 56"/>
                <a:gd name="T32" fmla="*/ 37 w 42"/>
                <a:gd name="T3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6">
                  <a:moveTo>
                    <a:pt x="37" y="43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30" y="37"/>
                    <a:pt x="30" y="37"/>
                  </a:cubicBezTo>
                  <a:cubicBezTo>
                    <a:pt x="39" y="32"/>
                    <a:pt x="37" y="16"/>
                    <a:pt x="37" y="15"/>
                  </a:cubicBezTo>
                  <a:cubicBezTo>
                    <a:pt x="37" y="0"/>
                    <a:pt x="9" y="0"/>
                    <a:pt x="9" y="15"/>
                  </a:cubicBezTo>
                  <a:cubicBezTo>
                    <a:pt x="9" y="18"/>
                    <a:pt x="8" y="32"/>
                    <a:pt x="16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6" y="4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7"/>
                    <a:pt x="0" y="4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1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39" y="52"/>
                    <a:pt x="38" y="47"/>
                    <a:pt x="37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378"/>
            <p:cNvSpPr>
              <a:spLocks/>
            </p:cNvSpPr>
            <p:nvPr/>
          </p:nvSpPr>
          <p:spPr bwMode="auto">
            <a:xfrm>
              <a:off x="7348538" y="6097588"/>
              <a:ext cx="239713" cy="276225"/>
            </a:xfrm>
            <a:custGeom>
              <a:avLst/>
              <a:gdLst>
                <a:gd name="T0" fmla="*/ 47 w 48"/>
                <a:gd name="T1" fmla="*/ 46 h 55"/>
                <a:gd name="T2" fmla="*/ 31 w 48"/>
                <a:gd name="T3" fmla="*/ 39 h 55"/>
                <a:gd name="T4" fmla="*/ 31 w 48"/>
                <a:gd name="T5" fmla="*/ 39 h 55"/>
                <a:gd name="T6" fmla="*/ 31 w 48"/>
                <a:gd name="T7" fmla="*/ 36 h 55"/>
                <a:gd name="T8" fmla="*/ 31 w 48"/>
                <a:gd name="T9" fmla="*/ 35 h 55"/>
                <a:gd name="T10" fmla="*/ 39 w 48"/>
                <a:gd name="T11" fmla="*/ 12 h 55"/>
                <a:gd name="T12" fmla="*/ 24 w 48"/>
                <a:gd name="T13" fmla="*/ 0 h 55"/>
                <a:gd name="T14" fmla="*/ 9 w 48"/>
                <a:gd name="T15" fmla="*/ 12 h 55"/>
                <a:gd name="T16" fmla="*/ 10 w 48"/>
                <a:gd name="T17" fmla="*/ 25 h 55"/>
                <a:gd name="T18" fmla="*/ 14 w 48"/>
                <a:gd name="T19" fmla="*/ 33 h 55"/>
                <a:gd name="T20" fmla="*/ 17 w 48"/>
                <a:gd name="T21" fmla="*/ 35 h 55"/>
                <a:gd name="T22" fmla="*/ 17 w 48"/>
                <a:gd name="T23" fmla="*/ 36 h 55"/>
                <a:gd name="T24" fmla="*/ 17 w 48"/>
                <a:gd name="T25" fmla="*/ 39 h 55"/>
                <a:gd name="T26" fmla="*/ 17 w 48"/>
                <a:gd name="T27" fmla="*/ 39 h 55"/>
                <a:gd name="T28" fmla="*/ 0 w 48"/>
                <a:gd name="T29" fmla="*/ 46 h 55"/>
                <a:gd name="T30" fmla="*/ 0 w 48"/>
                <a:gd name="T31" fmla="*/ 47 h 55"/>
                <a:gd name="T32" fmla="*/ 0 w 48"/>
                <a:gd name="T33" fmla="*/ 54 h 55"/>
                <a:gd name="T34" fmla="*/ 1 w 48"/>
                <a:gd name="T35" fmla="*/ 55 h 55"/>
                <a:gd name="T36" fmla="*/ 47 w 48"/>
                <a:gd name="T37" fmla="*/ 55 h 55"/>
                <a:gd name="T38" fmla="*/ 48 w 48"/>
                <a:gd name="T39" fmla="*/ 54 h 55"/>
                <a:gd name="T40" fmla="*/ 48 w 48"/>
                <a:gd name="T41" fmla="*/ 47 h 55"/>
                <a:gd name="T42" fmla="*/ 47 w 48"/>
                <a:gd name="T43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5">
                  <a:moveTo>
                    <a:pt x="47" y="46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40" y="30"/>
                    <a:pt x="39" y="14"/>
                    <a:pt x="39" y="12"/>
                  </a:cubicBezTo>
                  <a:cubicBezTo>
                    <a:pt x="38" y="4"/>
                    <a:pt x="31" y="0"/>
                    <a:pt x="24" y="0"/>
                  </a:cubicBezTo>
                  <a:cubicBezTo>
                    <a:pt x="17" y="0"/>
                    <a:pt x="9" y="4"/>
                    <a:pt x="9" y="12"/>
                  </a:cubicBezTo>
                  <a:cubicBezTo>
                    <a:pt x="9" y="14"/>
                    <a:pt x="9" y="20"/>
                    <a:pt x="10" y="25"/>
                  </a:cubicBezTo>
                  <a:cubicBezTo>
                    <a:pt x="11" y="28"/>
                    <a:pt x="12" y="31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6"/>
                    <a:pt x="48" y="46"/>
                    <a:pt x="47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379"/>
            <p:cNvSpPr>
              <a:spLocks/>
            </p:cNvSpPr>
            <p:nvPr/>
          </p:nvSpPr>
          <p:spPr bwMode="auto">
            <a:xfrm>
              <a:off x="7413625" y="5983288"/>
              <a:ext cx="120650" cy="44450"/>
            </a:xfrm>
            <a:custGeom>
              <a:avLst/>
              <a:gdLst>
                <a:gd name="T0" fmla="*/ 15 w 24"/>
                <a:gd name="T1" fmla="*/ 7 h 9"/>
                <a:gd name="T2" fmla="*/ 23 w 24"/>
                <a:gd name="T3" fmla="*/ 9 h 9"/>
                <a:gd name="T4" fmla="*/ 24 w 24"/>
                <a:gd name="T5" fmla="*/ 8 h 9"/>
                <a:gd name="T6" fmla="*/ 21 w 24"/>
                <a:gd name="T7" fmla="*/ 1 h 9"/>
                <a:gd name="T8" fmla="*/ 20 w 24"/>
                <a:gd name="T9" fmla="*/ 1 h 9"/>
                <a:gd name="T10" fmla="*/ 18 w 24"/>
                <a:gd name="T11" fmla="*/ 3 h 9"/>
                <a:gd name="T12" fmla="*/ 17 w 24"/>
                <a:gd name="T13" fmla="*/ 2 h 9"/>
                <a:gd name="T14" fmla="*/ 5 w 24"/>
                <a:gd name="T15" fmla="*/ 3 h 9"/>
                <a:gd name="T16" fmla="*/ 3 w 24"/>
                <a:gd name="T17" fmla="*/ 1 h 9"/>
                <a:gd name="T18" fmla="*/ 3 w 24"/>
                <a:gd name="T19" fmla="*/ 1 h 9"/>
                <a:gd name="T20" fmla="*/ 0 w 24"/>
                <a:gd name="T21" fmla="*/ 8 h 9"/>
                <a:gd name="T22" fmla="*/ 0 w 24"/>
                <a:gd name="T23" fmla="*/ 9 h 9"/>
                <a:gd name="T24" fmla="*/ 8 w 24"/>
                <a:gd name="T25" fmla="*/ 7 h 9"/>
                <a:gd name="T26" fmla="*/ 9 w 24"/>
                <a:gd name="T27" fmla="*/ 7 h 9"/>
                <a:gd name="T28" fmla="*/ 7 w 24"/>
                <a:gd name="T29" fmla="*/ 5 h 9"/>
                <a:gd name="T30" fmla="*/ 16 w 24"/>
                <a:gd name="T31" fmla="*/ 5 h 9"/>
                <a:gd name="T32" fmla="*/ 16 w 24"/>
                <a:gd name="T33" fmla="*/ 5 h 9"/>
                <a:gd name="T34" fmla="*/ 15 w 24"/>
                <a:gd name="T35" fmla="*/ 7 h 9"/>
                <a:gd name="T36" fmla="*/ 15 w 24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9">
                  <a:moveTo>
                    <a:pt x="15" y="7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4" y="9"/>
                    <a:pt x="24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0"/>
                    <a:pt x="2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3" y="1"/>
                    <a:pt x="9" y="1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4"/>
                    <a:pt x="13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380"/>
            <p:cNvSpPr>
              <a:spLocks/>
            </p:cNvSpPr>
            <p:nvPr/>
          </p:nvSpPr>
          <p:spPr bwMode="auto">
            <a:xfrm>
              <a:off x="7213600" y="6288088"/>
              <a:ext cx="104775" cy="100013"/>
            </a:xfrm>
            <a:custGeom>
              <a:avLst/>
              <a:gdLst>
                <a:gd name="T0" fmla="*/ 14 w 21"/>
                <a:gd name="T1" fmla="*/ 11 h 20"/>
                <a:gd name="T2" fmla="*/ 13 w 21"/>
                <a:gd name="T3" fmla="*/ 11 h 20"/>
                <a:gd name="T4" fmla="*/ 13 w 21"/>
                <a:gd name="T5" fmla="*/ 13 h 20"/>
                <a:gd name="T6" fmla="*/ 6 w 21"/>
                <a:gd name="T7" fmla="*/ 8 h 20"/>
                <a:gd name="T8" fmla="*/ 6 w 21"/>
                <a:gd name="T9" fmla="*/ 7 h 20"/>
                <a:gd name="T10" fmla="*/ 8 w 21"/>
                <a:gd name="T11" fmla="*/ 7 h 20"/>
                <a:gd name="T12" fmla="*/ 9 w 21"/>
                <a:gd name="T13" fmla="*/ 6 h 20"/>
                <a:gd name="T14" fmla="*/ 4 w 21"/>
                <a:gd name="T15" fmla="*/ 0 h 20"/>
                <a:gd name="T16" fmla="*/ 3 w 21"/>
                <a:gd name="T17" fmla="*/ 0 h 20"/>
                <a:gd name="T18" fmla="*/ 0 w 21"/>
                <a:gd name="T19" fmla="*/ 7 h 20"/>
                <a:gd name="T20" fmla="*/ 0 w 21"/>
                <a:gd name="T21" fmla="*/ 8 h 20"/>
                <a:gd name="T22" fmla="*/ 3 w 21"/>
                <a:gd name="T23" fmla="*/ 8 h 20"/>
                <a:gd name="T24" fmla="*/ 4 w 21"/>
                <a:gd name="T25" fmla="*/ 9 h 20"/>
                <a:gd name="T26" fmla="*/ 13 w 21"/>
                <a:gd name="T27" fmla="*/ 17 h 20"/>
                <a:gd name="T28" fmla="*/ 13 w 21"/>
                <a:gd name="T29" fmla="*/ 19 h 20"/>
                <a:gd name="T30" fmla="*/ 14 w 21"/>
                <a:gd name="T31" fmla="*/ 20 h 20"/>
                <a:gd name="T32" fmla="*/ 20 w 21"/>
                <a:gd name="T33" fmla="*/ 16 h 20"/>
                <a:gd name="T34" fmla="*/ 21 w 21"/>
                <a:gd name="T35" fmla="*/ 15 h 20"/>
                <a:gd name="T36" fmla="*/ 14 w 21"/>
                <a:gd name="T3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0">
                  <a:moveTo>
                    <a:pt x="14" y="11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2"/>
                    <a:pt x="8" y="10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6" y="13"/>
                    <a:pt x="9" y="15"/>
                    <a:pt x="13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20"/>
                    <a:pt x="14" y="2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5"/>
                    <a:pt x="21" y="15"/>
                  </a:cubicBezTo>
                  <a:lnTo>
                    <a:pt x="1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381"/>
            <p:cNvSpPr>
              <a:spLocks/>
            </p:cNvSpPr>
            <p:nvPr/>
          </p:nvSpPr>
          <p:spPr bwMode="auto">
            <a:xfrm>
              <a:off x="7618413" y="6288088"/>
              <a:ext cx="106363" cy="100013"/>
            </a:xfrm>
            <a:custGeom>
              <a:avLst/>
              <a:gdLst>
                <a:gd name="T0" fmla="*/ 17 w 21"/>
                <a:gd name="T1" fmla="*/ 0 h 20"/>
                <a:gd name="T2" fmla="*/ 17 w 21"/>
                <a:gd name="T3" fmla="*/ 0 h 20"/>
                <a:gd name="T4" fmla="*/ 12 w 21"/>
                <a:gd name="T5" fmla="*/ 6 h 20"/>
                <a:gd name="T6" fmla="*/ 12 w 21"/>
                <a:gd name="T7" fmla="*/ 7 h 20"/>
                <a:gd name="T8" fmla="*/ 15 w 21"/>
                <a:gd name="T9" fmla="*/ 7 h 20"/>
                <a:gd name="T10" fmla="*/ 14 w 21"/>
                <a:gd name="T11" fmla="*/ 8 h 20"/>
                <a:gd name="T12" fmla="*/ 8 w 21"/>
                <a:gd name="T13" fmla="*/ 13 h 20"/>
                <a:gd name="T14" fmla="*/ 8 w 21"/>
                <a:gd name="T15" fmla="*/ 11 h 20"/>
                <a:gd name="T16" fmla="*/ 7 w 21"/>
                <a:gd name="T17" fmla="*/ 11 h 20"/>
                <a:gd name="T18" fmla="*/ 0 w 21"/>
                <a:gd name="T19" fmla="*/ 15 h 20"/>
                <a:gd name="T20" fmla="*/ 0 w 21"/>
                <a:gd name="T21" fmla="*/ 16 h 20"/>
                <a:gd name="T22" fmla="*/ 7 w 21"/>
                <a:gd name="T23" fmla="*/ 19 h 20"/>
                <a:gd name="T24" fmla="*/ 8 w 21"/>
                <a:gd name="T25" fmla="*/ 19 h 20"/>
                <a:gd name="T26" fmla="*/ 8 w 21"/>
                <a:gd name="T27" fmla="*/ 17 h 20"/>
                <a:gd name="T28" fmla="*/ 17 w 21"/>
                <a:gd name="T29" fmla="*/ 9 h 20"/>
                <a:gd name="T30" fmla="*/ 18 w 21"/>
                <a:gd name="T31" fmla="*/ 8 h 20"/>
                <a:gd name="T32" fmla="*/ 20 w 21"/>
                <a:gd name="T33" fmla="*/ 8 h 20"/>
                <a:gd name="T34" fmla="*/ 21 w 21"/>
                <a:gd name="T35" fmla="*/ 7 h 20"/>
                <a:gd name="T36" fmla="*/ 17 w 21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3" y="10"/>
                    <a:pt x="10" y="12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2" y="15"/>
                    <a:pt x="15" y="13"/>
                    <a:pt x="17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7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980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214942" y="1928802"/>
            <a:ext cx="1978796" cy="35523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93738" y="1928802"/>
            <a:ext cx="1890782" cy="35523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3143248"/>
            <a:ext cx="4219000" cy="17145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5429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2285992"/>
            <a:ext cx="4714876" cy="85725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542925" lvl="0">
              <a:spcBef>
                <a:spcPct val="20000"/>
              </a:spcBef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857760"/>
            <a:ext cx="1142976" cy="857256"/>
          </a:xfrm>
          <a:prstGeom prst="rect">
            <a:avLst/>
          </a:prstGeom>
          <a:solidFill>
            <a:srgbClr val="242353"/>
          </a:solidFill>
        </p:spPr>
        <p:txBody>
          <a:bodyPr wrap="square" anchor="ctr">
            <a:noAutofit/>
          </a:bodyPr>
          <a:lstStyle/>
          <a:p>
            <a:pPr marL="542925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142976" y="1928802"/>
            <a:ext cx="4071966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714375" lvl="0">
              <a:spcBef>
                <a:spcPct val="20000"/>
              </a:spcBef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Субсидии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 на реализацию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муниципальных  проектов</a:t>
            </a:r>
            <a:r>
              <a:rPr lang="ru-RU" sz="1600" dirty="0" smtClean="0"/>
              <a:t> Республики Тыва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142977" y="2857496"/>
            <a:ext cx="4071965" cy="1714512"/>
          </a:xfrm>
          <a:solidFill>
            <a:schemeClr val="accent5"/>
          </a:solidFill>
        </p:spPr>
        <p:txBody>
          <a:bodyPr anchor="ctr">
            <a:normAutofit fontScale="92500" lnSpcReduction="20000"/>
          </a:bodyPr>
          <a:lstStyle/>
          <a:p>
            <a:pPr marL="714375" indent="0">
              <a:buNone/>
            </a:pPr>
            <a:r>
              <a:rPr lang="ru-RU" sz="1600" b="1" dirty="0"/>
              <a:t>Межбюджетные трансферты </a:t>
            </a:r>
            <a:r>
              <a:rPr lang="ru-RU" sz="1600" dirty="0"/>
              <a:t>на поддержку социально-экономического развития коренных малочисленных народов Севера, Сибири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Дальнего Востока Российской Федерации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Республики Тыва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4572008"/>
            <a:ext cx="4071966" cy="928694"/>
          </a:xfrm>
          <a:prstGeom prst="rect">
            <a:avLst/>
          </a:prstGeom>
          <a:solidFill>
            <a:srgbClr val="343377"/>
          </a:solidFill>
        </p:spPr>
        <p:txBody>
          <a:bodyPr wrap="square" anchor="ctr">
            <a:noAutofit/>
          </a:bodyPr>
          <a:lstStyle/>
          <a:p>
            <a:pPr marL="714375">
              <a:buNone/>
            </a:pPr>
            <a:r>
              <a:rPr lang="ru-RU" sz="1600" b="1" dirty="0" smtClean="0"/>
              <a:t>Гранты</a:t>
            </a:r>
            <a:r>
              <a:rPr lang="ru-RU" sz="1600" dirty="0" smtClean="0"/>
              <a:t> НКО</a:t>
            </a:r>
            <a:endParaRPr lang="ru-RU" sz="1600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Предоставление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средств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reeform 14"/>
          <p:cNvSpPr>
            <a:spLocks noEditPoints="1"/>
          </p:cNvSpPr>
          <p:nvPr/>
        </p:nvSpPr>
        <p:spPr bwMode="auto">
          <a:xfrm>
            <a:off x="1360013" y="2285992"/>
            <a:ext cx="354467" cy="341452"/>
          </a:xfrm>
          <a:custGeom>
            <a:avLst/>
            <a:gdLst/>
            <a:ahLst/>
            <a:cxnLst>
              <a:cxn ang="0">
                <a:pos x="212" y="68"/>
              </a:cxn>
              <a:cxn ang="0">
                <a:pos x="189" y="64"/>
              </a:cxn>
              <a:cxn ang="0">
                <a:pos x="178" y="83"/>
              </a:cxn>
              <a:cxn ang="0">
                <a:pos x="186" y="102"/>
              </a:cxn>
              <a:cxn ang="0">
                <a:pos x="178" y="121"/>
              </a:cxn>
              <a:cxn ang="0">
                <a:pos x="220" y="83"/>
              </a:cxn>
              <a:cxn ang="0">
                <a:pos x="72" y="42"/>
              </a:cxn>
              <a:cxn ang="0">
                <a:pos x="155" y="0"/>
              </a:cxn>
              <a:cxn ang="0">
                <a:pos x="227" y="38"/>
              </a:cxn>
              <a:cxn ang="0">
                <a:pos x="231" y="68"/>
              </a:cxn>
              <a:cxn ang="0">
                <a:pos x="231" y="91"/>
              </a:cxn>
              <a:cxn ang="0">
                <a:pos x="227" y="125"/>
              </a:cxn>
              <a:cxn ang="0">
                <a:pos x="224" y="148"/>
              </a:cxn>
              <a:cxn ang="0">
                <a:pos x="79" y="209"/>
              </a:cxn>
              <a:cxn ang="0">
                <a:pos x="3" y="171"/>
              </a:cxn>
              <a:cxn ang="0">
                <a:pos x="0" y="159"/>
              </a:cxn>
              <a:cxn ang="0">
                <a:pos x="3" y="136"/>
              </a:cxn>
              <a:cxn ang="0">
                <a:pos x="3" y="125"/>
              </a:cxn>
              <a:cxn ang="0">
                <a:pos x="3" y="99"/>
              </a:cxn>
              <a:cxn ang="0">
                <a:pos x="3" y="80"/>
              </a:cxn>
              <a:cxn ang="0">
                <a:pos x="30" y="68"/>
              </a:cxn>
              <a:cxn ang="0">
                <a:pos x="79" y="91"/>
              </a:cxn>
              <a:cxn ang="0">
                <a:pos x="140" y="76"/>
              </a:cxn>
              <a:cxn ang="0">
                <a:pos x="87" y="49"/>
              </a:cxn>
              <a:cxn ang="0">
                <a:pos x="144" y="125"/>
              </a:cxn>
              <a:cxn ang="0">
                <a:pos x="87" y="140"/>
              </a:cxn>
              <a:cxn ang="0">
                <a:pos x="53" y="129"/>
              </a:cxn>
              <a:cxn ang="0">
                <a:pos x="15" y="110"/>
              </a:cxn>
              <a:cxn ang="0">
                <a:pos x="68" y="155"/>
              </a:cxn>
              <a:cxn ang="0">
                <a:pos x="83" y="159"/>
              </a:cxn>
              <a:cxn ang="0">
                <a:pos x="144" y="125"/>
              </a:cxn>
              <a:cxn ang="0">
                <a:pos x="94" y="102"/>
              </a:cxn>
              <a:cxn ang="0">
                <a:pos x="64" y="99"/>
              </a:cxn>
              <a:cxn ang="0">
                <a:pos x="15" y="72"/>
              </a:cxn>
              <a:cxn ang="0">
                <a:pos x="72" y="121"/>
              </a:cxn>
              <a:cxn ang="0">
                <a:pos x="132" y="106"/>
              </a:cxn>
              <a:cxn ang="0">
                <a:pos x="144" y="87"/>
              </a:cxn>
              <a:cxn ang="0">
                <a:pos x="121" y="167"/>
              </a:cxn>
              <a:cxn ang="0">
                <a:pos x="83" y="178"/>
              </a:cxn>
              <a:cxn ang="0">
                <a:pos x="49" y="167"/>
              </a:cxn>
              <a:cxn ang="0">
                <a:pos x="11" y="144"/>
              </a:cxn>
              <a:cxn ang="0">
                <a:pos x="68" y="193"/>
              </a:cxn>
              <a:cxn ang="0">
                <a:pos x="129" y="182"/>
              </a:cxn>
              <a:cxn ang="0">
                <a:pos x="140" y="159"/>
              </a:cxn>
              <a:cxn ang="0">
                <a:pos x="170" y="61"/>
              </a:cxn>
              <a:cxn ang="0">
                <a:pos x="212" y="42"/>
              </a:cxn>
              <a:cxn ang="0">
                <a:pos x="159" y="15"/>
              </a:cxn>
              <a:cxn ang="0">
                <a:pos x="174" y="159"/>
              </a:cxn>
              <a:cxn ang="0">
                <a:pos x="216" y="136"/>
              </a:cxn>
              <a:cxn ang="0">
                <a:pos x="182" y="140"/>
              </a:cxn>
            </a:cxnLst>
            <a:rect l="0" t="0" r="r" b="b"/>
            <a:pathLst>
              <a:path w="231" h="209">
                <a:moveTo>
                  <a:pt x="178" y="83"/>
                </a:moveTo>
                <a:lnTo>
                  <a:pt x="178" y="83"/>
                </a:lnTo>
                <a:lnTo>
                  <a:pt x="212" y="68"/>
                </a:lnTo>
                <a:lnTo>
                  <a:pt x="212" y="68"/>
                </a:lnTo>
                <a:lnTo>
                  <a:pt x="224" y="61"/>
                </a:lnTo>
                <a:lnTo>
                  <a:pt x="220" y="49"/>
                </a:lnTo>
                <a:lnTo>
                  <a:pt x="220" y="49"/>
                </a:lnTo>
                <a:lnTo>
                  <a:pt x="189" y="64"/>
                </a:lnTo>
                <a:lnTo>
                  <a:pt x="189" y="64"/>
                </a:lnTo>
                <a:lnTo>
                  <a:pt x="178" y="72"/>
                </a:lnTo>
                <a:lnTo>
                  <a:pt x="178" y="80"/>
                </a:lnTo>
                <a:lnTo>
                  <a:pt x="178" y="83"/>
                </a:lnTo>
                <a:lnTo>
                  <a:pt x="178" y="83"/>
                </a:lnTo>
                <a:close/>
                <a:moveTo>
                  <a:pt x="220" y="83"/>
                </a:moveTo>
                <a:lnTo>
                  <a:pt x="220" y="83"/>
                </a:lnTo>
                <a:lnTo>
                  <a:pt x="186" y="102"/>
                </a:lnTo>
                <a:lnTo>
                  <a:pt x="186" y="102"/>
                </a:lnTo>
                <a:lnTo>
                  <a:pt x="178" y="110"/>
                </a:lnTo>
                <a:lnTo>
                  <a:pt x="178" y="121"/>
                </a:lnTo>
                <a:lnTo>
                  <a:pt x="178" y="121"/>
                </a:lnTo>
                <a:lnTo>
                  <a:pt x="208" y="106"/>
                </a:lnTo>
                <a:lnTo>
                  <a:pt x="208" y="106"/>
                </a:lnTo>
                <a:lnTo>
                  <a:pt x="220" y="99"/>
                </a:lnTo>
                <a:lnTo>
                  <a:pt x="220" y="83"/>
                </a:lnTo>
                <a:lnTo>
                  <a:pt x="220" y="83"/>
                </a:lnTo>
                <a:close/>
                <a:moveTo>
                  <a:pt x="3" y="64"/>
                </a:moveTo>
                <a:lnTo>
                  <a:pt x="3" y="64"/>
                </a:lnTo>
                <a:lnTo>
                  <a:pt x="72" y="42"/>
                </a:lnTo>
                <a:lnTo>
                  <a:pt x="72" y="42"/>
                </a:lnTo>
                <a:lnTo>
                  <a:pt x="117" y="23"/>
                </a:lnTo>
                <a:lnTo>
                  <a:pt x="155" y="0"/>
                </a:lnTo>
                <a:lnTo>
                  <a:pt x="155" y="0"/>
                </a:lnTo>
                <a:lnTo>
                  <a:pt x="163" y="0"/>
                </a:lnTo>
                <a:lnTo>
                  <a:pt x="163" y="0"/>
                </a:lnTo>
                <a:lnTo>
                  <a:pt x="227" y="38"/>
                </a:lnTo>
                <a:lnTo>
                  <a:pt x="227" y="38"/>
                </a:lnTo>
                <a:lnTo>
                  <a:pt x="231" y="42"/>
                </a:lnTo>
                <a:lnTo>
                  <a:pt x="231" y="42"/>
                </a:lnTo>
                <a:lnTo>
                  <a:pt x="231" y="68"/>
                </a:lnTo>
                <a:lnTo>
                  <a:pt x="231" y="68"/>
                </a:lnTo>
                <a:lnTo>
                  <a:pt x="227" y="72"/>
                </a:lnTo>
                <a:lnTo>
                  <a:pt x="227" y="72"/>
                </a:lnTo>
                <a:lnTo>
                  <a:pt x="231" y="83"/>
                </a:lnTo>
                <a:lnTo>
                  <a:pt x="231" y="91"/>
                </a:lnTo>
                <a:lnTo>
                  <a:pt x="231" y="102"/>
                </a:lnTo>
                <a:lnTo>
                  <a:pt x="224" y="110"/>
                </a:lnTo>
                <a:lnTo>
                  <a:pt x="224" y="110"/>
                </a:lnTo>
                <a:lnTo>
                  <a:pt x="227" y="125"/>
                </a:lnTo>
                <a:lnTo>
                  <a:pt x="227" y="144"/>
                </a:lnTo>
                <a:lnTo>
                  <a:pt x="227" y="144"/>
                </a:lnTo>
                <a:lnTo>
                  <a:pt x="224" y="148"/>
                </a:lnTo>
                <a:lnTo>
                  <a:pt x="224" y="148"/>
                </a:lnTo>
                <a:lnTo>
                  <a:pt x="151" y="182"/>
                </a:lnTo>
                <a:lnTo>
                  <a:pt x="117" y="197"/>
                </a:lnTo>
                <a:lnTo>
                  <a:pt x="79" y="209"/>
                </a:lnTo>
                <a:lnTo>
                  <a:pt x="79" y="209"/>
                </a:lnTo>
                <a:lnTo>
                  <a:pt x="72" y="209"/>
                </a:lnTo>
                <a:lnTo>
                  <a:pt x="64" y="205"/>
                </a:lnTo>
                <a:lnTo>
                  <a:pt x="64" y="205"/>
                </a:lnTo>
                <a:lnTo>
                  <a:pt x="3" y="171"/>
                </a:lnTo>
                <a:lnTo>
                  <a:pt x="3" y="171"/>
                </a:lnTo>
                <a:lnTo>
                  <a:pt x="0" y="167"/>
                </a:lnTo>
                <a:lnTo>
                  <a:pt x="0" y="159"/>
                </a:lnTo>
                <a:lnTo>
                  <a:pt x="0" y="159"/>
                </a:lnTo>
                <a:lnTo>
                  <a:pt x="0" y="148"/>
                </a:lnTo>
                <a:lnTo>
                  <a:pt x="0" y="148"/>
                </a:lnTo>
                <a:lnTo>
                  <a:pt x="0" y="140"/>
                </a:lnTo>
                <a:lnTo>
                  <a:pt x="3" y="136"/>
                </a:lnTo>
                <a:lnTo>
                  <a:pt x="11" y="136"/>
                </a:lnTo>
                <a:lnTo>
                  <a:pt x="11" y="136"/>
                </a:lnTo>
                <a:lnTo>
                  <a:pt x="3" y="129"/>
                </a:lnTo>
                <a:lnTo>
                  <a:pt x="3" y="125"/>
                </a:lnTo>
                <a:lnTo>
                  <a:pt x="3" y="114"/>
                </a:lnTo>
                <a:lnTo>
                  <a:pt x="3" y="114"/>
                </a:lnTo>
                <a:lnTo>
                  <a:pt x="0" y="106"/>
                </a:lnTo>
                <a:lnTo>
                  <a:pt x="3" y="99"/>
                </a:lnTo>
                <a:lnTo>
                  <a:pt x="11" y="99"/>
                </a:lnTo>
                <a:lnTo>
                  <a:pt x="11" y="99"/>
                </a:lnTo>
                <a:lnTo>
                  <a:pt x="3" y="91"/>
                </a:lnTo>
                <a:lnTo>
                  <a:pt x="3" y="80"/>
                </a:lnTo>
                <a:lnTo>
                  <a:pt x="3" y="64"/>
                </a:lnTo>
                <a:lnTo>
                  <a:pt x="3" y="64"/>
                </a:lnTo>
                <a:close/>
                <a:moveTo>
                  <a:pt x="30" y="68"/>
                </a:moveTo>
                <a:lnTo>
                  <a:pt x="30" y="68"/>
                </a:lnTo>
                <a:lnTo>
                  <a:pt x="60" y="83"/>
                </a:lnTo>
                <a:lnTo>
                  <a:pt x="60" y="83"/>
                </a:lnTo>
                <a:lnTo>
                  <a:pt x="72" y="91"/>
                </a:lnTo>
                <a:lnTo>
                  <a:pt x="79" y="91"/>
                </a:lnTo>
                <a:lnTo>
                  <a:pt x="91" y="91"/>
                </a:lnTo>
                <a:lnTo>
                  <a:pt x="98" y="87"/>
                </a:lnTo>
                <a:lnTo>
                  <a:pt x="98" y="87"/>
                </a:lnTo>
                <a:lnTo>
                  <a:pt x="140" y="76"/>
                </a:lnTo>
                <a:lnTo>
                  <a:pt x="140" y="76"/>
                </a:lnTo>
                <a:lnTo>
                  <a:pt x="91" y="49"/>
                </a:lnTo>
                <a:lnTo>
                  <a:pt x="91" y="49"/>
                </a:lnTo>
                <a:lnTo>
                  <a:pt x="87" y="49"/>
                </a:lnTo>
                <a:lnTo>
                  <a:pt x="87" y="49"/>
                </a:lnTo>
                <a:lnTo>
                  <a:pt x="30" y="68"/>
                </a:lnTo>
                <a:lnTo>
                  <a:pt x="30" y="68"/>
                </a:lnTo>
                <a:close/>
                <a:moveTo>
                  <a:pt x="144" y="125"/>
                </a:moveTo>
                <a:lnTo>
                  <a:pt x="144" y="125"/>
                </a:lnTo>
                <a:lnTo>
                  <a:pt x="106" y="136"/>
                </a:lnTo>
                <a:lnTo>
                  <a:pt x="106" y="136"/>
                </a:lnTo>
                <a:lnTo>
                  <a:pt x="87" y="140"/>
                </a:lnTo>
                <a:lnTo>
                  <a:pt x="79" y="140"/>
                </a:lnTo>
                <a:lnTo>
                  <a:pt x="68" y="136"/>
                </a:lnTo>
                <a:lnTo>
                  <a:pt x="53" y="129"/>
                </a:lnTo>
                <a:lnTo>
                  <a:pt x="53" y="129"/>
                </a:lnTo>
                <a:lnTo>
                  <a:pt x="34" y="121"/>
                </a:lnTo>
                <a:lnTo>
                  <a:pt x="34" y="121"/>
                </a:lnTo>
                <a:lnTo>
                  <a:pt x="15" y="110"/>
                </a:lnTo>
                <a:lnTo>
                  <a:pt x="15" y="110"/>
                </a:lnTo>
                <a:lnTo>
                  <a:pt x="15" y="121"/>
                </a:lnTo>
                <a:lnTo>
                  <a:pt x="22" y="129"/>
                </a:lnTo>
                <a:lnTo>
                  <a:pt x="22" y="129"/>
                </a:lnTo>
                <a:lnTo>
                  <a:pt x="68" y="155"/>
                </a:lnTo>
                <a:lnTo>
                  <a:pt x="68" y="155"/>
                </a:lnTo>
                <a:lnTo>
                  <a:pt x="75" y="159"/>
                </a:lnTo>
                <a:lnTo>
                  <a:pt x="83" y="159"/>
                </a:lnTo>
                <a:lnTo>
                  <a:pt x="83" y="159"/>
                </a:lnTo>
                <a:lnTo>
                  <a:pt x="132" y="144"/>
                </a:lnTo>
                <a:lnTo>
                  <a:pt x="132" y="144"/>
                </a:lnTo>
                <a:lnTo>
                  <a:pt x="140" y="136"/>
                </a:lnTo>
                <a:lnTo>
                  <a:pt x="144" y="125"/>
                </a:lnTo>
                <a:lnTo>
                  <a:pt x="144" y="125"/>
                </a:lnTo>
                <a:close/>
                <a:moveTo>
                  <a:pt x="144" y="87"/>
                </a:moveTo>
                <a:lnTo>
                  <a:pt x="144" y="87"/>
                </a:lnTo>
                <a:lnTo>
                  <a:pt x="94" y="102"/>
                </a:lnTo>
                <a:lnTo>
                  <a:pt x="94" y="102"/>
                </a:lnTo>
                <a:lnTo>
                  <a:pt x="79" y="102"/>
                </a:lnTo>
                <a:lnTo>
                  <a:pt x="64" y="99"/>
                </a:lnTo>
                <a:lnTo>
                  <a:pt x="64" y="99"/>
                </a:lnTo>
                <a:lnTo>
                  <a:pt x="26" y="80"/>
                </a:lnTo>
                <a:lnTo>
                  <a:pt x="26" y="80"/>
                </a:lnTo>
                <a:lnTo>
                  <a:pt x="15" y="72"/>
                </a:lnTo>
                <a:lnTo>
                  <a:pt x="15" y="72"/>
                </a:lnTo>
                <a:lnTo>
                  <a:pt x="15" y="83"/>
                </a:lnTo>
                <a:lnTo>
                  <a:pt x="26" y="91"/>
                </a:lnTo>
                <a:lnTo>
                  <a:pt x="26" y="91"/>
                </a:lnTo>
                <a:lnTo>
                  <a:pt x="72" y="121"/>
                </a:lnTo>
                <a:lnTo>
                  <a:pt x="72" y="121"/>
                </a:lnTo>
                <a:lnTo>
                  <a:pt x="79" y="121"/>
                </a:lnTo>
                <a:lnTo>
                  <a:pt x="79" y="121"/>
                </a:lnTo>
                <a:lnTo>
                  <a:pt x="132" y="106"/>
                </a:lnTo>
                <a:lnTo>
                  <a:pt x="132" y="106"/>
                </a:lnTo>
                <a:lnTo>
                  <a:pt x="140" y="102"/>
                </a:lnTo>
                <a:lnTo>
                  <a:pt x="144" y="99"/>
                </a:lnTo>
                <a:lnTo>
                  <a:pt x="144" y="87"/>
                </a:lnTo>
                <a:lnTo>
                  <a:pt x="144" y="87"/>
                </a:lnTo>
                <a:close/>
                <a:moveTo>
                  <a:pt x="140" y="159"/>
                </a:moveTo>
                <a:lnTo>
                  <a:pt x="140" y="159"/>
                </a:lnTo>
                <a:lnTo>
                  <a:pt x="121" y="167"/>
                </a:lnTo>
                <a:lnTo>
                  <a:pt x="121" y="167"/>
                </a:lnTo>
                <a:lnTo>
                  <a:pt x="98" y="174"/>
                </a:lnTo>
                <a:lnTo>
                  <a:pt x="98" y="174"/>
                </a:lnTo>
                <a:lnTo>
                  <a:pt x="83" y="178"/>
                </a:lnTo>
                <a:lnTo>
                  <a:pt x="75" y="178"/>
                </a:lnTo>
                <a:lnTo>
                  <a:pt x="64" y="174"/>
                </a:lnTo>
                <a:lnTo>
                  <a:pt x="49" y="167"/>
                </a:lnTo>
                <a:lnTo>
                  <a:pt x="49" y="167"/>
                </a:lnTo>
                <a:lnTo>
                  <a:pt x="34" y="159"/>
                </a:lnTo>
                <a:lnTo>
                  <a:pt x="34" y="159"/>
                </a:lnTo>
                <a:lnTo>
                  <a:pt x="11" y="144"/>
                </a:lnTo>
                <a:lnTo>
                  <a:pt x="11" y="144"/>
                </a:lnTo>
                <a:lnTo>
                  <a:pt x="11" y="159"/>
                </a:lnTo>
                <a:lnTo>
                  <a:pt x="19" y="167"/>
                </a:lnTo>
                <a:lnTo>
                  <a:pt x="19" y="167"/>
                </a:lnTo>
                <a:lnTo>
                  <a:pt x="68" y="193"/>
                </a:lnTo>
                <a:lnTo>
                  <a:pt x="68" y="193"/>
                </a:lnTo>
                <a:lnTo>
                  <a:pt x="79" y="197"/>
                </a:lnTo>
                <a:lnTo>
                  <a:pt x="79" y="197"/>
                </a:lnTo>
                <a:lnTo>
                  <a:pt x="129" y="182"/>
                </a:lnTo>
                <a:lnTo>
                  <a:pt x="129" y="182"/>
                </a:lnTo>
                <a:lnTo>
                  <a:pt x="136" y="178"/>
                </a:lnTo>
                <a:lnTo>
                  <a:pt x="140" y="174"/>
                </a:lnTo>
                <a:lnTo>
                  <a:pt x="140" y="159"/>
                </a:lnTo>
                <a:lnTo>
                  <a:pt x="140" y="159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70" y="61"/>
                </a:lnTo>
                <a:lnTo>
                  <a:pt x="170" y="61"/>
                </a:lnTo>
                <a:lnTo>
                  <a:pt x="174" y="61"/>
                </a:lnTo>
                <a:lnTo>
                  <a:pt x="174" y="61"/>
                </a:lnTo>
                <a:lnTo>
                  <a:pt x="212" y="42"/>
                </a:lnTo>
                <a:lnTo>
                  <a:pt x="212" y="42"/>
                </a:lnTo>
                <a:lnTo>
                  <a:pt x="163" y="15"/>
                </a:lnTo>
                <a:lnTo>
                  <a:pt x="163" y="15"/>
                </a:lnTo>
                <a:lnTo>
                  <a:pt x="159" y="15"/>
                </a:lnTo>
                <a:lnTo>
                  <a:pt x="159" y="15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174" y="159"/>
                </a:moveTo>
                <a:lnTo>
                  <a:pt x="174" y="159"/>
                </a:lnTo>
                <a:lnTo>
                  <a:pt x="208" y="144"/>
                </a:lnTo>
                <a:lnTo>
                  <a:pt x="208" y="144"/>
                </a:lnTo>
                <a:lnTo>
                  <a:pt x="216" y="136"/>
                </a:lnTo>
                <a:lnTo>
                  <a:pt x="216" y="121"/>
                </a:lnTo>
                <a:lnTo>
                  <a:pt x="216" y="121"/>
                </a:lnTo>
                <a:lnTo>
                  <a:pt x="182" y="140"/>
                </a:lnTo>
                <a:lnTo>
                  <a:pt x="182" y="140"/>
                </a:lnTo>
                <a:lnTo>
                  <a:pt x="174" y="148"/>
                </a:lnTo>
                <a:lnTo>
                  <a:pt x="174" y="159"/>
                </a:lnTo>
                <a:lnTo>
                  <a:pt x="174" y="1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14"/>
          <p:cNvSpPr>
            <a:spLocks noEditPoints="1"/>
          </p:cNvSpPr>
          <p:nvPr/>
        </p:nvSpPr>
        <p:spPr bwMode="auto">
          <a:xfrm>
            <a:off x="1357290" y="3429000"/>
            <a:ext cx="354467" cy="341452"/>
          </a:xfrm>
          <a:custGeom>
            <a:avLst/>
            <a:gdLst/>
            <a:ahLst/>
            <a:cxnLst>
              <a:cxn ang="0">
                <a:pos x="212" y="68"/>
              </a:cxn>
              <a:cxn ang="0">
                <a:pos x="189" y="64"/>
              </a:cxn>
              <a:cxn ang="0">
                <a:pos x="178" y="83"/>
              </a:cxn>
              <a:cxn ang="0">
                <a:pos x="186" y="102"/>
              </a:cxn>
              <a:cxn ang="0">
                <a:pos x="178" y="121"/>
              </a:cxn>
              <a:cxn ang="0">
                <a:pos x="220" y="83"/>
              </a:cxn>
              <a:cxn ang="0">
                <a:pos x="72" y="42"/>
              </a:cxn>
              <a:cxn ang="0">
                <a:pos x="155" y="0"/>
              </a:cxn>
              <a:cxn ang="0">
                <a:pos x="227" y="38"/>
              </a:cxn>
              <a:cxn ang="0">
                <a:pos x="231" y="68"/>
              </a:cxn>
              <a:cxn ang="0">
                <a:pos x="231" y="91"/>
              </a:cxn>
              <a:cxn ang="0">
                <a:pos x="227" y="125"/>
              </a:cxn>
              <a:cxn ang="0">
                <a:pos x="224" y="148"/>
              </a:cxn>
              <a:cxn ang="0">
                <a:pos x="79" y="209"/>
              </a:cxn>
              <a:cxn ang="0">
                <a:pos x="3" y="171"/>
              </a:cxn>
              <a:cxn ang="0">
                <a:pos x="0" y="159"/>
              </a:cxn>
              <a:cxn ang="0">
                <a:pos x="3" y="136"/>
              </a:cxn>
              <a:cxn ang="0">
                <a:pos x="3" y="125"/>
              </a:cxn>
              <a:cxn ang="0">
                <a:pos x="3" y="99"/>
              </a:cxn>
              <a:cxn ang="0">
                <a:pos x="3" y="80"/>
              </a:cxn>
              <a:cxn ang="0">
                <a:pos x="30" y="68"/>
              </a:cxn>
              <a:cxn ang="0">
                <a:pos x="79" y="91"/>
              </a:cxn>
              <a:cxn ang="0">
                <a:pos x="140" y="76"/>
              </a:cxn>
              <a:cxn ang="0">
                <a:pos x="87" y="49"/>
              </a:cxn>
              <a:cxn ang="0">
                <a:pos x="144" y="125"/>
              </a:cxn>
              <a:cxn ang="0">
                <a:pos x="87" y="140"/>
              </a:cxn>
              <a:cxn ang="0">
                <a:pos x="53" y="129"/>
              </a:cxn>
              <a:cxn ang="0">
                <a:pos x="15" y="110"/>
              </a:cxn>
              <a:cxn ang="0">
                <a:pos x="68" y="155"/>
              </a:cxn>
              <a:cxn ang="0">
                <a:pos x="83" y="159"/>
              </a:cxn>
              <a:cxn ang="0">
                <a:pos x="144" y="125"/>
              </a:cxn>
              <a:cxn ang="0">
                <a:pos x="94" y="102"/>
              </a:cxn>
              <a:cxn ang="0">
                <a:pos x="64" y="99"/>
              </a:cxn>
              <a:cxn ang="0">
                <a:pos x="15" y="72"/>
              </a:cxn>
              <a:cxn ang="0">
                <a:pos x="72" y="121"/>
              </a:cxn>
              <a:cxn ang="0">
                <a:pos x="132" y="106"/>
              </a:cxn>
              <a:cxn ang="0">
                <a:pos x="144" y="87"/>
              </a:cxn>
              <a:cxn ang="0">
                <a:pos x="121" y="167"/>
              </a:cxn>
              <a:cxn ang="0">
                <a:pos x="83" y="178"/>
              </a:cxn>
              <a:cxn ang="0">
                <a:pos x="49" y="167"/>
              </a:cxn>
              <a:cxn ang="0">
                <a:pos x="11" y="144"/>
              </a:cxn>
              <a:cxn ang="0">
                <a:pos x="68" y="193"/>
              </a:cxn>
              <a:cxn ang="0">
                <a:pos x="129" y="182"/>
              </a:cxn>
              <a:cxn ang="0">
                <a:pos x="140" y="159"/>
              </a:cxn>
              <a:cxn ang="0">
                <a:pos x="170" y="61"/>
              </a:cxn>
              <a:cxn ang="0">
                <a:pos x="212" y="42"/>
              </a:cxn>
              <a:cxn ang="0">
                <a:pos x="159" y="15"/>
              </a:cxn>
              <a:cxn ang="0">
                <a:pos x="174" y="159"/>
              </a:cxn>
              <a:cxn ang="0">
                <a:pos x="216" y="136"/>
              </a:cxn>
              <a:cxn ang="0">
                <a:pos x="182" y="140"/>
              </a:cxn>
            </a:cxnLst>
            <a:rect l="0" t="0" r="r" b="b"/>
            <a:pathLst>
              <a:path w="231" h="209">
                <a:moveTo>
                  <a:pt x="178" y="83"/>
                </a:moveTo>
                <a:lnTo>
                  <a:pt x="178" y="83"/>
                </a:lnTo>
                <a:lnTo>
                  <a:pt x="212" y="68"/>
                </a:lnTo>
                <a:lnTo>
                  <a:pt x="212" y="68"/>
                </a:lnTo>
                <a:lnTo>
                  <a:pt x="224" y="61"/>
                </a:lnTo>
                <a:lnTo>
                  <a:pt x="220" y="49"/>
                </a:lnTo>
                <a:lnTo>
                  <a:pt x="220" y="49"/>
                </a:lnTo>
                <a:lnTo>
                  <a:pt x="189" y="64"/>
                </a:lnTo>
                <a:lnTo>
                  <a:pt x="189" y="64"/>
                </a:lnTo>
                <a:lnTo>
                  <a:pt x="178" y="72"/>
                </a:lnTo>
                <a:lnTo>
                  <a:pt x="178" y="80"/>
                </a:lnTo>
                <a:lnTo>
                  <a:pt x="178" y="83"/>
                </a:lnTo>
                <a:lnTo>
                  <a:pt x="178" y="83"/>
                </a:lnTo>
                <a:close/>
                <a:moveTo>
                  <a:pt x="220" y="83"/>
                </a:moveTo>
                <a:lnTo>
                  <a:pt x="220" y="83"/>
                </a:lnTo>
                <a:lnTo>
                  <a:pt x="186" y="102"/>
                </a:lnTo>
                <a:lnTo>
                  <a:pt x="186" y="102"/>
                </a:lnTo>
                <a:lnTo>
                  <a:pt x="178" y="110"/>
                </a:lnTo>
                <a:lnTo>
                  <a:pt x="178" y="121"/>
                </a:lnTo>
                <a:lnTo>
                  <a:pt x="178" y="121"/>
                </a:lnTo>
                <a:lnTo>
                  <a:pt x="208" y="106"/>
                </a:lnTo>
                <a:lnTo>
                  <a:pt x="208" y="106"/>
                </a:lnTo>
                <a:lnTo>
                  <a:pt x="220" y="99"/>
                </a:lnTo>
                <a:lnTo>
                  <a:pt x="220" y="83"/>
                </a:lnTo>
                <a:lnTo>
                  <a:pt x="220" y="83"/>
                </a:lnTo>
                <a:close/>
                <a:moveTo>
                  <a:pt x="3" y="64"/>
                </a:moveTo>
                <a:lnTo>
                  <a:pt x="3" y="64"/>
                </a:lnTo>
                <a:lnTo>
                  <a:pt x="72" y="42"/>
                </a:lnTo>
                <a:lnTo>
                  <a:pt x="72" y="42"/>
                </a:lnTo>
                <a:lnTo>
                  <a:pt x="117" y="23"/>
                </a:lnTo>
                <a:lnTo>
                  <a:pt x="155" y="0"/>
                </a:lnTo>
                <a:lnTo>
                  <a:pt x="155" y="0"/>
                </a:lnTo>
                <a:lnTo>
                  <a:pt x="163" y="0"/>
                </a:lnTo>
                <a:lnTo>
                  <a:pt x="163" y="0"/>
                </a:lnTo>
                <a:lnTo>
                  <a:pt x="227" y="38"/>
                </a:lnTo>
                <a:lnTo>
                  <a:pt x="227" y="38"/>
                </a:lnTo>
                <a:lnTo>
                  <a:pt x="231" y="42"/>
                </a:lnTo>
                <a:lnTo>
                  <a:pt x="231" y="42"/>
                </a:lnTo>
                <a:lnTo>
                  <a:pt x="231" y="68"/>
                </a:lnTo>
                <a:lnTo>
                  <a:pt x="231" y="68"/>
                </a:lnTo>
                <a:lnTo>
                  <a:pt x="227" y="72"/>
                </a:lnTo>
                <a:lnTo>
                  <a:pt x="227" y="72"/>
                </a:lnTo>
                <a:lnTo>
                  <a:pt x="231" y="83"/>
                </a:lnTo>
                <a:lnTo>
                  <a:pt x="231" y="91"/>
                </a:lnTo>
                <a:lnTo>
                  <a:pt x="231" y="102"/>
                </a:lnTo>
                <a:lnTo>
                  <a:pt x="224" y="110"/>
                </a:lnTo>
                <a:lnTo>
                  <a:pt x="224" y="110"/>
                </a:lnTo>
                <a:lnTo>
                  <a:pt x="227" y="125"/>
                </a:lnTo>
                <a:lnTo>
                  <a:pt x="227" y="144"/>
                </a:lnTo>
                <a:lnTo>
                  <a:pt x="227" y="144"/>
                </a:lnTo>
                <a:lnTo>
                  <a:pt x="224" y="148"/>
                </a:lnTo>
                <a:lnTo>
                  <a:pt x="224" y="148"/>
                </a:lnTo>
                <a:lnTo>
                  <a:pt x="151" y="182"/>
                </a:lnTo>
                <a:lnTo>
                  <a:pt x="117" y="197"/>
                </a:lnTo>
                <a:lnTo>
                  <a:pt x="79" y="209"/>
                </a:lnTo>
                <a:lnTo>
                  <a:pt x="79" y="209"/>
                </a:lnTo>
                <a:lnTo>
                  <a:pt x="72" y="209"/>
                </a:lnTo>
                <a:lnTo>
                  <a:pt x="64" y="205"/>
                </a:lnTo>
                <a:lnTo>
                  <a:pt x="64" y="205"/>
                </a:lnTo>
                <a:lnTo>
                  <a:pt x="3" y="171"/>
                </a:lnTo>
                <a:lnTo>
                  <a:pt x="3" y="171"/>
                </a:lnTo>
                <a:lnTo>
                  <a:pt x="0" y="167"/>
                </a:lnTo>
                <a:lnTo>
                  <a:pt x="0" y="159"/>
                </a:lnTo>
                <a:lnTo>
                  <a:pt x="0" y="159"/>
                </a:lnTo>
                <a:lnTo>
                  <a:pt x="0" y="148"/>
                </a:lnTo>
                <a:lnTo>
                  <a:pt x="0" y="148"/>
                </a:lnTo>
                <a:lnTo>
                  <a:pt x="0" y="140"/>
                </a:lnTo>
                <a:lnTo>
                  <a:pt x="3" y="136"/>
                </a:lnTo>
                <a:lnTo>
                  <a:pt x="11" y="136"/>
                </a:lnTo>
                <a:lnTo>
                  <a:pt x="11" y="136"/>
                </a:lnTo>
                <a:lnTo>
                  <a:pt x="3" y="129"/>
                </a:lnTo>
                <a:lnTo>
                  <a:pt x="3" y="125"/>
                </a:lnTo>
                <a:lnTo>
                  <a:pt x="3" y="114"/>
                </a:lnTo>
                <a:lnTo>
                  <a:pt x="3" y="114"/>
                </a:lnTo>
                <a:lnTo>
                  <a:pt x="0" y="106"/>
                </a:lnTo>
                <a:lnTo>
                  <a:pt x="3" y="99"/>
                </a:lnTo>
                <a:lnTo>
                  <a:pt x="11" y="99"/>
                </a:lnTo>
                <a:lnTo>
                  <a:pt x="11" y="99"/>
                </a:lnTo>
                <a:lnTo>
                  <a:pt x="3" y="91"/>
                </a:lnTo>
                <a:lnTo>
                  <a:pt x="3" y="80"/>
                </a:lnTo>
                <a:lnTo>
                  <a:pt x="3" y="64"/>
                </a:lnTo>
                <a:lnTo>
                  <a:pt x="3" y="64"/>
                </a:lnTo>
                <a:close/>
                <a:moveTo>
                  <a:pt x="30" y="68"/>
                </a:moveTo>
                <a:lnTo>
                  <a:pt x="30" y="68"/>
                </a:lnTo>
                <a:lnTo>
                  <a:pt x="60" y="83"/>
                </a:lnTo>
                <a:lnTo>
                  <a:pt x="60" y="83"/>
                </a:lnTo>
                <a:lnTo>
                  <a:pt x="72" y="91"/>
                </a:lnTo>
                <a:lnTo>
                  <a:pt x="79" y="91"/>
                </a:lnTo>
                <a:lnTo>
                  <a:pt x="91" y="91"/>
                </a:lnTo>
                <a:lnTo>
                  <a:pt x="98" y="87"/>
                </a:lnTo>
                <a:lnTo>
                  <a:pt x="98" y="87"/>
                </a:lnTo>
                <a:lnTo>
                  <a:pt x="140" y="76"/>
                </a:lnTo>
                <a:lnTo>
                  <a:pt x="140" y="76"/>
                </a:lnTo>
                <a:lnTo>
                  <a:pt x="91" y="49"/>
                </a:lnTo>
                <a:lnTo>
                  <a:pt x="91" y="49"/>
                </a:lnTo>
                <a:lnTo>
                  <a:pt x="87" y="49"/>
                </a:lnTo>
                <a:lnTo>
                  <a:pt x="87" y="49"/>
                </a:lnTo>
                <a:lnTo>
                  <a:pt x="30" y="68"/>
                </a:lnTo>
                <a:lnTo>
                  <a:pt x="30" y="68"/>
                </a:lnTo>
                <a:close/>
                <a:moveTo>
                  <a:pt x="144" y="125"/>
                </a:moveTo>
                <a:lnTo>
                  <a:pt x="144" y="125"/>
                </a:lnTo>
                <a:lnTo>
                  <a:pt x="106" y="136"/>
                </a:lnTo>
                <a:lnTo>
                  <a:pt x="106" y="136"/>
                </a:lnTo>
                <a:lnTo>
                  <a:pt x="87" y="140"/>
                </a:lnTo>
                <a:lnTo>
                  <a:pt x="79" y="140"/>
                </a:lnTo>
                <a:lnTo>
                  <a:pt x="68" y="136"/>
                </a:lnTo>
                <a:lnTo>
                  <a:pt x="53" y="129"/>
                </a:lnTo>
                <a:lnTo>
                  <a:pt x="53" y="129"/>
                </a:lnTo>
                <a:lnTo>
                  <a:pt x="34" y="121"/>
                </a:lnTo>
                <a:lnTo>
                  <a:pt x="34" y="121"/>
                </a:lnTo>
                <a:lnTo>
                  <a:pt x="15" y="110"/>
                </a:lnTo>
                <a:lnTo>
                  <a:pt x="15" y="110"/>
                </a:lnTo>
                <a:lnTo>
                  <a:pt x="15" y="121"/>
                </a:lnTo>
                <a:lnTo>
                  <a:pt x="22" y="129"/>
                </a:lnTo>
                <a:lnTo>
                  <a:pt x="22" y="129"/>
                </a:lnTo>
                <a:lnTo>
                  <a:pt x="68" y="155"/>
                </a:lnTo>
                <a:lnTo>
                  <a:pt x="68" y="155"/>
                </a:lnTo>
                <a:lnTo>
                  <a:pt x="75" y="159"/>
                </a:lnTo>
                <a:lnTo>
                  <a:pt x="83" y="159"/>
                </a:lnTo>
                <a:lnTo>
                  <a:pt x="83" y="159"/>
                </a:lnTo>
                <a:lnTo>
                  <a:pt x="132" y="144"/>
                </a:lnTo>
                <a:lnTo>
                  <a:pt x="132" y="144"/>
                </a:lnTo>
                <a:lnTo>
                  <a:pt x="140" y="136"/>
                </a:lnTo>
                <a:lnTo>
                  <a:pt x="144" y="125"/>
                </a:lnTo>
                <a:lnTo>
                  <a:pt x="144" y="125"/>
                </a:lnTo>
                <a:close/>
                <a:moveTo>
                  <a:pt x="144" y="87"/>
                </a:moveTo>
                <a:lnTo>
                  <a:pt x="144" y="87"/>
                </a:lnTo>
                <a:lnTo>
                  <a:pt x="94" y="102"/>
                </a:lnTo>
                <a:lnTo>
                  <a:pt x="94" y="102"/>
                </a:lnTo>
                <a:lnTo>
                  <a:pt x="79" y="102"/>
                </a:lnTo>
                <a:lnTo>
                  <a:pt x="64" y="99"/>
                </a:lnTo>
                <a:lnTo>
                  <a:pt x="64" y="99"/>
                </a:lnTo>
                <a:lnTo>
                  <a:pt x="26" y="80"/>
                </a:lnTo>
                <a:lnTo>
                  <a:pt x="26" y="80"/>
                </a:lnTo>
                <a:lnTo>
                  <a:pt x="15" y="72"/>
                </a:lnTo>
                <a:lnTo>
                  <a:pt x="15" y="72"/>
                </a:lnTo>
                <a:lnTo>
                  <a:pt x="15" y="83"/>
                </a:lnTo>
                <a:lnTo>
                  <a:pt x="26" y="91"/>
                </a:lnTo>
                <a:lnTo>
                  <a:pt x="26" y="91"/>
                </a:lnTo>
                <a:lnTo>
                  <a:pt x="72" y="121"/>
                </a:lnTo>
                <a:lnTo>
                  <a:pt x="72" y="121"/>
                </a:lnTo>
                <a:lnTo>
                  <a:pt x="79" y="121"/>
                </a:lnTo>
                <a:lnTo>
                  <a:pt x="79" y="121"/>
                </a:lnTo>
                <a:lnTo>
                  <a:pt x="132" y="106"/>
                </a:lnTo>
                <a:lnTo>
                  <a:pt x="132" y="106"/>
                </a:lnTo>
                <a:lnTo>
                  <a:pt x="140" y="102"/>
                </a:lnTo>
                <a:lnTo>
                  <a:pt x="144" y="99"/>
                </a:lnTo>
                <a:lnTo>
                  <a:pt x="144" y="87"/>
                </a:lnTo>
                <a:lnTo>
                  <a:pt x="144" y="87"/>
                </a:lnTo>
                <a:close/>
                <a:moveTo>
                  <a:pt x="140" y="159"/>
                </a:moveTo>
                <a:lnTo>
                  <a:pt x="140" y="159"/>
                </a:lnTo>
                <a:lnTo>
                  <a:pt x="121" y="167"/>
                </a:lnTo>
                <a:lnTo>
                  <a:pt x="121" y="167"/>
                </a:lnTo>
                <a:lnTo>
                  <a:pt x="98" y="174"/>
                </a:lnTo>
                <a:lnTo>
                  <a:pt x="98" y="174"/>
                </a:lnTo>
                <a:lnTo>
                  <a:pt x="83" y="178"/>
                </a:lnTo>
                <a:lnTo>
                  <a:pt x="75" y="178"/>
                </a:lnTo>
                <a:lnTo>
                  <a:pt x="64" y="174"/>
                </a:lnTo>
                <a:lnTo>
                  <a:pt x="49" y="167"/>
                </a:lnTo>
                <a:lnTo>
                  <a:pt x="49" y="167"/>
                </a:lnTo>
                <a:lnTo>
                  <a:pt x="34" y="159"/>
                </a:lnTo>
                <a:lnTo>
                  <a:pt x="34" y="159"/>
                </a:lnTo>
                <a:lnTo>
                  <a:pt x="11" y="144"/>
                </a:lnTo>
                <a:lnTo>
                  <a:pt x="11" y="144"/>
                </a:lnTo>
                <a:lnTo>
                  <a:pt x="11" y="159"/>
                </a:lnTo>
                <a:lnTo>
                  <a:pt x="19" y="167"/>
                </a:lnTo>
                <a:lnTo>
                  <a:pt x="19" y="167"/>
                </a:lnTo>
                <a:lnTo>
                  <a:pt x="68" y="193"/>
                </a:lnTo>
                <a:lnTo>
                  <a:pt x="68" y="193"/>
                </a:lnTo>
                <a:lnTo>
                  <a:pt x="79" y="197"/>
                </a:lnTo>
                <a:lnTo>
                  <a:pt x="79" y="197"/>
                </a:lnTo>
                <a:lnTo>
                  <a:pt x="129" y="182"/>
                </a:lnTo>
                <a:lnTo>
                  <a:pt x="129" y="182"/>
                </a:lnTo>
                <a:lnTo>
                  <a:pt x="136" y="178"/>
                </a:lnTo>
                <a:lnTo>
                  <a:pt x="140" y="174"/>
                </a:lnTo>
                <a:lnTo>
                  <a:pt x="140" y="159"/>
                </a:lnTo>
                <a:lnTo>
                  <a:pt x="140" y="159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70" y="61"/>
                </a:lnTo>
                <a:lnTo>
                  <a:pt x="170" y="61"/>
                </a:lnTo>
                <a:lnTo>
                  <a:pt x="174" y="61"/>
                </a:lnTo>
                <a:lnTo>
                  <a:pt x="174" y="61"/>
                </a:lnTo>
                <a:lnTo>
                  <a:pt x="212" y="42"/>
                </a:lnTo>
                <a:lnTo>
                  <a:pt x="212" y="42"/>
                </a:lnTo>
                <a:lnTo>
                  <a:pt x="163" y="15"/>
                </a:lnTo>
                <a:lnTo>
                  <a:pt x="163" y="15"/>
                </a:lnTo>
                <a:lnTo>
                  <a:pt x="159" y="15"/>
                </a:lnTo>
                <a:lnTo>
                  <a:pt x="159" y="15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174" y="159"/>
                </a:moveTo>
                <a:lnTo>
                  <a:pt x="174" y="159"/>
                </a:lnTo>
                <a:lnTo>
                  <a:pt x="208" y="144"/>
                </a:lnTo>
                <a:lnTo>
                  <a:pt x="208" y="144"/>
                </a:lnTo>
                <a:lnTo>
                  <a:pt x="216" y="136"/>
                </a:lnTo>
                <a:lnTo>
                  <a:pt x="216" y="121"/>
                </a:lnTo>
                <a:lnTo>
                  <a:pt x="216" y="121"/>
                </a:lnTo>
                <a:lnTo>
                  <a:pt x="182" y="140"/>
                </a:lnTo>
                <a:lnTo>
                  <a:pt x="182" y="140"/>
                </a:lnTo>
                <a:lnTo>
                  <a:pt x="174" y="148"/>
                </a:lnTo>
                <a:lnTo>
                  <a:pt x="174" y="159"/>
                </a:lnTo>
                <a:lnTo>
                  <a:pt x="174" y="1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4"/>
          <p:cNvSpPr>
            <a:spLocks noEditPoints="1"/>
          </p:cNvSpPr>
          <p:nvPr/>
        </p:nvSpPr>
        <p:spPr bwMode="auto">
          <a:xfrm>
            <a:off x="1357290" y="4857760"/>
            <a:ext cx="354467" cy="341452"/>
          </a:xfrm>
          <a:custGeom>
            <a:avLst/>
            <a:gdLst/>
            <a:ahLst/>
            <a:cxnLst>
              <a:cxn ang="0">
                <a:pos x="212" y="68"/>
              </a:cxn>
              <a:cxn ang="0">
                <a:pos x="189" y="64"/>
              </a:cxn>
              <a:cxn ang="0">
                <a:pos x="178" y="83"/>
              </a:cxn>
              <a:cxn ang="0">
                <a:pos x="186" y="102"/>
              </a:cxn>
              <a:cxn ang="0">
                <a:pos x="178" y="121"/>
              </a:cxn>
              <a:cxn ang="0">
                <a:pos x="220" y="83"/>
              </a:cxn>
              <a:cxn ang="0">
                <a:pos x="72" y="42"/>
              </a:cxn>
              <a:cxn ang="0">
                <a:pos x="155" y="0"/>
              </a:cxn>
              <a:cxn ang="0">
                <a:pos x="227" y="38"/>
              </a:cxn>
              <a:cxn ang="0">
                <a:pos x="231" y="68"/>
              </a:cxn>
              <a:cxn ang="0">
                <a:pos x="231" y="91"/>
              </a:cxn>
              <a:cxn ang="0">
                <a:pos x="227" y="125"/>
              </a:cxn>
              <a:cxn ang="0">
                <a:pos x="224" y="148"/>
              </a:cxn>
              <a:cxn ang="0">
                <a:pos x="79" y="209"/>
              </a:cxn>
              <a:cxn ang="0">
                <a:pos x="3" y="171"/>
              </a:cxn>
              <a:cxn ang="0">
                <a:pos x="0" y="159"/>
              </a:cxn>
              <a:cxn ang="0">
                <a:pos x="3" y="136"/>
              </a:cxn>
              <a:cxn ang="0">
                <a:pos x="3" y="125"/>
              </a:cxn>
              <a:cxn ang="0">
                <a:pos x="3" y="99"/>
              </a:cxn>
              <a:cxn ang="0">
                <a:pos x="3" y="80"/>
              </a:cxn>
              <a:cxn ang="0">
                <a:pos x="30" y="68"/>
              </a:cxn>
              <a:cxn ang="0">
                <a:pos x="79" y="91"/>
              </a:cxn>
              <a:cxn ang="0">
                <a:pos x="140" y="76"/>
              </a:cxn>
              <a:cxn ang="0">
                <a:pos x="87" y="49"/>
              </a:cxn>
              <a:cxn ang="0">
                <a:pos x="144" y="125"/>
              </a:cxn>
              <a:cxn ang="0">
                <a:pos x="87" y="140"/>
              </a:cxn>
              <a:cxn ang="0">
                <a:pos x="53" y="129"/>
              </a:cxn>
              <a:cxn ang="0">
                <a:pos x="15" y="110"/>
              </a:cxn>
              <a:cxn ang="0">
                <a:pos x="68" y="155"/>
              </a:cxn>
              <a:cxn ang="0">
                <a:pos x="83" y="159"/>
              </a:cxn>
              <a:cxn ang="0">
                <a:pos x="144" y="125"/>
              </a:cxn>
              <a:cxn ang="0">
                <a:pos x="94" y="102"/>
              </a:cxn>
              <a:cxn ang="0">
                <a:pos x="64" y="99"/>
              </a:cxn>
              <a:cxn ang="0">
                <a:pos x="15" y="72"/>
              </a:cxn>
              <a:cxn ang="0">
                <a:pos x="72" y="121"/>
              </a:cxn>
              <a:cxn ang="0">
                <a:pos x="132" y="106"/>
              </a:cxn>
              <a:cxn ang="0">
                <a:pos x="144" y="87"/>
              </a:cxn>
              <a:cxn ang="0">
                <a:pos x="121" y="167"/>
              </a:cxn>
              <a:cxn ang="0">
                <a:pos x="83" y="178"/>
              </a:cxn>
              <a:cxn ang="0">
                <a:pos x="49" y="167"/>
              </a:cxn>
              <a:cxn ang="0">
                <a:pos x="11" y="144"/>
              </a:cxn>
              <a:cxn ang="0">
                <a:pos x="68" y="193"/>
              </a:cxn>
              <a:cxn ang="0">
                <a:pos x="129" y="182"/>
              </a:cxn>
              <a:cxn ang="0">
                <a:pos x="140" y="159"/>
              </a:cxn>
              <a:cxn ang="0">
                <a:pos x="170" y="61"/>
              </a:cxn>
              <a:cxn ang="0">
                <a:pos x="212" y="42"/>
              </a:cxn>
              <a:cxn ang="0">
                <a:pos x="159" y="15"/>
              </a:cxn>
              <a:cxn ang="0">
                <a:pos x="174" y="159"/>
              </a:cxn>
              <a:cxn ang="0">
                <a:pos x="216" y="136"/>
              </a:cxn>
              <a:cxn ang="0">
                <a:pos x="182" y="140"/>
              </a:cxn>
            </a:cxnLst>
            <a:rect l="0" t="0" r="r" b="b"/>
            <a:pathLst>
              <a:path w="231" h="209">
                <a:moveTo>
                  <a:pt x="178" y="83"/>
                </a:moveTo>
                <a:lnTo>
                  <a:pt x="178" y="83"/>
                </a:lnTo>
                <a:lnTo>
                  <a:pt x="212" y="68"/>
                </a:lnTo>
                <a:lnTo>
                  <a:pt x="212" y="68"/>
                </a:lnTo>
                <a:lnTo>
                  <a:pt x="224" y="61"/>
                </a:lnTo>
                <a:lnTo>
                  <a:pt x="220" y="49"/>
                </a:lnTo>
                <a:lnTo>
                  <a:pt x="220" y="49"/>
                </a:lnTo>
                <a:lnTo>
                  <a:pt x="189" y="64"/>
                </a:lnTo>
                <a:lnTo>
                  <a:pt x="189" y="64"/>
                </a:lnTo>
                <a:lnTo>
                  <a:pt x="178" y="72"/>
                </a:lnTo>
                <a:lnTo>
                  <a:pt x="178" y="80"/>
                </a:lnTo>
                <a:lnTo>
                  <a:pt x="178" y="83"/>
                </a:lnTo>
                <a:lnTo>
                  <a:pt x="178" y="83"/>
                </a:lnTo>
                <a:close/>
                <a:moveTo>
                  <a:pt x="220" y="83"/>
                </a:moveTo>
                <a:lnTo>
                  <a:pt x="220" y="83"/>
                </a:lnTo>
                <a:lnTo>
                  <a:pt x="186" y="102"/>
                </a:lnTo>
                <a:lnTo>
                  <a:pt x="186" y="102"/>
                </a:lnTo>
                <a:lnTo>
                  <a:pt x="178" y="110"/>
                </a:lnTo>
                <a:lnTo>
                  <a:pt x="178" y="121"/>
                </a:lnTo>
                <a:lnTo>
                  <a:pt x="178" y="121"/>
                </a:lnTo>
                <a:lnTo>
                  <a:pt x="208" y="106"/>
                </a:lnTo>
                <a:lnTo>
                  <a:pt x="208" y="106"/>
                </a:lnTo>
                <a:lnTo>
                  <a:pt x="220" y="99"/>
                </a:lnTo>
                <a:lnTo>
                  <a:pt x="220" y="83"/>
                </a:lnTo>
                <a:lnTo>
                  <a:pt x="220" y="83"/>
                </a:lnTo>
                <a:close/>
                <a:moveTo>
                  <a:pt x="3" y="64"/>
                </a:moveTo>
                <a:lnTo>
                  <a:pt x="3" y="64"/>
                </a:lnTo>
                <a:lnTo>
                  <a:pt x="72" y="42"/>
                </a:lnTo>
                <a:lnTo>
                  <a:pt x="72" y="42"/>
                </a:lnTo>
                <a:lnTo>
                  <a:pt x="117" y="23"/>
                </a:lnTo>
                <a:lnTo>
                  <a:pt x="155" y="0"/>
                </a:lnTo>
                <a:lnTo>
                  <a:pt x="155" y="0"/>
                </a:lnTo>
                <a:lnTo>
                  <a:pt x="163" y="0"/>
                </a:lnTo>
                <a:lnTo>
                  <a:pt x="163" y="0"/>
                </a:lnTo>
                <a:lnTo>
                  <a:pt x="227" y="38"/>
                </a:lnTo>
                <a:lnTo>
                  <a:pt x="227" y="38"/>
                </a:lnTo>
                <a:lnTo>
                  <a:pt x="231" y="42"/>
                </a:lnTo>
                <a:lnTo>
                  <a:pt x="231" y="42"/>
                </a:lnTo>
                <a:lnTo>
                  <a:pt x="231" y="68"/>
                </a:lnTo>
                <a:lnTo>
                  <a:pt x="231" y="68"/>
                </a:lnTo>
                <a:lnTo>
                  <a:pt x="227" y="72"/>
                </a:lnTo>
                <a:lnTo>
                  <a:pt x="227" y="72"/>
                </a:lnTo>
                <a:lnTo>
                  <a:pt x="231" y="83"/>
                </a:lnTo>
                <a:lnTo>
                  <a:pt x="231" y="91"/>
                </a:lnTo>
                <a:lnTo>
                  <a:pt x="231" y="102"/>
                </a:lnTo>
                <a:lnTo>
                  <a:pt x="224" y="110"/>
                </a:lnTo>
                <a:lnTo>
                  <a:pt x="224" y="110"/>
                </a:lnTo>
                <a:lnTo>
                  <a:pt x="227" y="125"/>
                </a:lnTo>
                <a:lnTo>
                  <a:pt x="227" y="144"/>
                </a:lnTo>
                <a:lnTo>
                  <a:pt x="227" y="144"/>
                </a:lnTo>
                <a:lnTo>
                  <a:pt x="224" y="148"/>
                </a:lnTo>
                <a:lnTo>
                  <a:pt x="224" y="148"/>
                </a:lnTo>
                <a:lnTo>
                  <a:pt x="151" y="182"/>
                </a:lnTo>
                <a:lnTo>
                  <a:pt x="117" y="197"/>
                </a:lnTo>
                <a:lnTo>
                  <a:pt x="79" y="209"/>
                </a:lnTo>
                <a:lnTo>
                  <a:pt x="79" y="209"/>
                </a:lnTo>
                <a:lnTo>
                  <a:pt x="72" y="209"/>
                </a:lnTo>
                <a:lnTo>
                  <a:pt x="64" y="205"/>
                </a:lnTo>
                <a:lnTo>
                  <a:pt x="64" y="205"/>
                </a:lnTo>
                <a:lnTo>
                  <a:pt x="3" y="171"/>
                </a:lnTo>
                <a:lnTo>
                  <a:pt x="3" y="171"/>
                </a:lnTo>
                <a:lnTo>
                  <a:pt x="0" y="167"/>
                </a:lnTo>
                <a:lnTo>
                  <a:pt x="0" y="159"/>
                </a:lnTo>
                <a:lnTo>
                  <a:pt x="0" y="159"/>
                </a:lnTo>
                <a:lnTo>
                  <a:pt x="0" y="148"/>
                </a:lnTo>
                <a:lnTo>
                  <a:pt x="0" y="148"/>
                </a:lnTo>
                <a:lnTo>
                  <a:pt x="0" y="140"/>
                </a:lnTo>
                <a:lnTo>
                  <a:pt x="3" y="136"/>
                </a:lnTo>
                <a:lnTo>
                  <a:pt x="11" y="136"/>
                </a:lnTo>
                <a:lnTo>
                  <a:pt x="11" y="136"/>
                </a:lnTo>
                <a:lnTo>
                  <a:pt x="3" y="129"/>
                </a:lnTo>
                <a:lnTo>
                  <a:pt x="3" y="125"/>
                </a:lnTo>
                <a:lnTo>
                  <a:pt x="3" y="114"/>
                </a:lnTo>
                <a:lnTo>
                  <a:pt x="3" y="114"/>
                </a:lnTo>
                <a:lnTo>
                  <a:pt x="0" y="106"/>
                </a:lnTo>
                <a:lnTo>
                  <a:pt x="3" y="99"/>
                </a:lnTo>
                <a:lnTo>
                  <a:pt x="11" y="99"/>
                </a:lnTo>
                <a:lnTo>
                  <a:pt x="11" y="99"/>
                </a:lnTo>
                <a:lnTo>
                  <a:pt x="3" y="91"/>
                </a:lnTo>
                <a:lnTo>
                  <a:pt x="3" y="80"/>
                </a:lnTo>
                <a:lnTo>
                  <a:pt x="3" y="64"/>
                </a:lnTo>
                <a:lnTo>
                  <a:pt x="3" y="64"/>
                </a:lnTo>
                <a:close/>
                <a:moveTo>
                  <a:pt x="30" y="68"/>
                </a:moveTo>
                <a:lnTo>
                  <a:pt x="30" y="68"/>
                </a:lnTo>
                <a:lnTo>
                  <a:pt x="60" y="83"/>
                </a:lnTo>
                <a:lnTo>
                  <a:pt x="60" y="83"/>
                </a:lnTo>
                <a:lnTo>
                  <a:pt x="72" y="91"/>
                </a:lnTo>
                <a:lnTo>
                  <a:pt x="79" y="91"/>
                </a:lnTo>
                <a:lnTo>
                  <a:pt x="91" y="91"/>
                </a:lnTo>
                <a:lnTo>
                  <a:pt x="98" y="87"/>
                </a:lnTo>
                <a:lnTo>
                  <a:pt x="98" y="87"/>
                </a:lnTo>
                <a:lnTo>
                  <a:pt x="140" y="76"/>
                </a:lnTo>
                <a:lnTo>
                  <a:pt x="140" y="76"/>
                </a:lnTo>
                <a:lnTo>
                  <a:pt x="91" y="49"/>
                </a:lnTo>
                <a:lnTo>
                  <a:pt x="91" y="49"/>
                </a:lnTo>
                <a:lnTo>
                  <a:pt x="87" y="49"/>
                </a:lnTo>
                <a:lnTo>
                  <a:pt x="87" y="49"/>
                </a:lnTo>
                <a:lnTo>
                  <a:pt x="30" y="68"/>
                </a:lnTo>
                <a:lnTo>
                  <a:pt x="30" y="68"/>
                </a:lnTo>
                <a:close/>
                <a:moveTo>
                  <a:pt x="144" y="125"/>
                </a:moveTo>
                <a:lnTo>
                  <a:pt x="144" y="125"/>
                </a:lnTo>
                <a:lnTo>
                  <a:pt x="106" y="136"/>
                </a:lnTo>
                <a:lnTo>
                  <a:pt x="106" y="136"/>
                </a:lnTo>
                <a:lnTo>
                  <a:pt x="87" y="140"/>
                </a:lnTo>
                <a:lnTo>
                  <a:pt x="79" y="140"/>
                </a:lnTo>
                <a:lnTo>
                  <a:pt x="68" y="136"/>
                </a:lnTo>
                <a:lnTo>
                  <a:pt x="53" y="129"/>
                </a:lnTo>
                <a:lnTo>
                  <a:pt x="53" y="129"/>
                </a:lnTo>
                <a:lnTo>
                  <a:pt x="34" y="121"/>
                </a:lnTo>
                <a:lnTo>
                  <a:pt x="34" y="121"/>
                </a:lnTo>
                <a:lnTo>
                  <a:pt x="15" y="110"/>
                </a:lnTo>
                <a:lnTo>
                  <a:pt x="15" y="110"/>
                </a:lnTo>
                <a:lnTo>
                  <a:pt x="15" y="121"/>
                </a:lnTo>
                <a:lnTo>
                  <a:pt x="22" y="129"/>
                </a:lnTo>
                <a:lnTo>
                  <a:pt x="22" y="129"/>
                </a:lnTo>
                <a:lnTo>
                  <a:pt x="68" y="155"/>
                </a:lnTo>
                <a:lnTo>
                  <a:pt x="68" y="155"/>
                </a:lnTo>
                <a:lnTo>
                  <a:pt x="75" y="159"/>
                </a:lnTo>
                <a:lnTo>
                  <a:pt x="83" y="159"/>
                </a:lnTo>
                <a:lnTo>
                  <a:pt x="83" y="159"/>
                </a:lnTo>
                <a:lnTo>
                  <a:pt x="132" y="144"/>
                </a:lnTo>
                <a:lnTo>
                  <a:pt x="132" y="144"/>
                </a:lnTo>
                <a:lnTo>
                  <a:pt x="140" y="136"/>
                </a:lnTo>
                <a:lnTo>
                  <a:pt x="144" y="125"/>
                </a:lnTo>
                <a:lnTo>
                  <a:pt x="144" y="125"/>
                </a:lnTo>
                <a:close/>
                <a:moveTo>
                  <a:pt x="144" y="87"/>
                </a:moveTo>
                <a:lnTo>
                  <a:pt x="144" y="87"/>
                </a:lnTo>
                <a:lnTo>
                  <a:pt x="94" y="102"/>
                </a:lnTo>
                <a:lnTo>
                  <a:pt x="94" y="102"/>
                </a:lnTo>
                <a:lnTo>
                  <a:pt x="79" y="102"/>
                </a:lnTo>
                <a:lnTo>
                  <a:pt x="64" y="99"/>
                </a:lnTo>
                <a:lnTo>
                  <a:pt x="64" y="99"/>
                </a:lnTo>
                <a:lnTo>
                  <a:pt x="26" y="80"/>
                </a:lnTo>
                <a:lnTo>
                  <a:pt x="26" y="80"/>
                </a:lnTo>
                <a:lnTo>
                  <a:pt x="15" y="72"/>
                </a:lnTo>
                <a:lnTo>
                  <a:pt x="15" y="72"/>
                </a:lnTo>
                <a:lnTo>
                  <a:pt x="15" y="83"/>
                </a:lnTo>
                <a:lnTo>
                  <a:pt x="26" y="91"/>
                </a:lnTo>
                <a:lnTo>
                  <a:pt x="26" y="91"/>
                </a:lnTo>
                <a:lnTo>
                  <a:pt x="72" y="121"/>
                </a:lnTo>
                <a:lnTo>
                  <a:pt x="72" y="121"/>
                </a:lnTo>
                <a:lnTo>
                  <a:pt x="79" y="121"/>
                </a:lnTo>
                <a:lnTo>
                  <a:pt x="79" y="121"/>
                </a:lnTo>
                <a:lnTo>
                  <a:pt x="132" y="106"/>
                </a:lnTo>
                <a:lnTo>
                  <a:pt x="132" y="106"/>
                </a:lnTo>
                <a:lnTo>
                  <a:pt x="140" y="102"/>
                </a:lnTo>
                <a:lnTo>
                  <a:pt x="144" y="99"/>
                </a:lnTo>
                <a:lnTo>
                  <a:pt x="144" y="87"/>
                </a:lnTo>
                <a:lnTo>
                  <a:pt x="144" y="87"/>
                </a:lnTo>
                <a:close/>
                <a:moveTo>
                  <a:pt x="140" y="159"/>
                </a:moveTo>
                <a:lnTo>
                  <a:pt x="140" y="159"/>
                </a:lnTo>
                <a:lnTo>
                  <a:pt x="121" y="167"/>
                </a:lnTo>
                <a:lnTo>
                  <a:pt x="121" y="167"/>
                </a:lnTo>
                <a:lnTo>
                  <a:pt x="98" y="174"/>
                </a:lnTo>
                <a:lnTo>
                  <a:pt x="98" y="174"/>
                </a:lnTo>
                <a:lnTo>
                  <a:pt x="83" y="178"/>
                </a:lnTo>
                <a:lnTo>
                  <a:pt x="75" y="178"/>
                </a:lnTo>
                <a:lnTo>
                  <a:pt x="64" y="174"/>
                </a:lnTo>
                <a:lnTo>
                  <a:pt x="49" y="167"/>
                </a:lnTo>
                <a:lnTo>
                  <a:pt x="49" y="167"/>
                </a:lnTo>
                <a:lnTo>
                  <a:pt x="34" y="159"/>
                </a:lnTo>
                <a:lnTo>
                  <a:pt x="34" y="159"/>
                </a:lnTo>
                <a:lnTo>
                  <a:pt x="11" y="144"/>
                </a:lnTo>
                <a:lnTo>
                  <a:pt x="11" y="144"/>
                </a:lnTo>
                <a:lnTo>
                  <a:pt x="11" y="159"/>
                </a:lnTo>
                <a:lnTo>
                  <a:pt x="19" y="167"/>
                </a:lnTo>
                <a:lnTo>
                  <a:pt x="19" y="167"/>
                </a:lnTo>
                <a:lnTo>
                  <a:pt x="68" y="193"/>
                </a:lnTo>
                <a:lnTo>
                  <a:pt x="68" y="193"/>
                </a:lnTo>
                <a:lnTo>
                  <a:pt x="79" y="197"/>
                </a:lnTo>
                <a:lnTo>
                  <a:pt x="79" y="197"/>
                </a:lnTo>
                <a:lnTo>
                  <a:pt x="129" y="182"/>
                </a:lnTo>
                <a:lnTo>
                  <a:pt x="129" y="182"/>
                </a:lnTo>
                <a:lnTo>
                  <a:pt x="136" y="178"/>
                </a:lnTo>
                <a:lnTo>
                  <a:pt x="140" y="174"/>
                </a:lnTo>
                <a:lnTo>
                  <a:pt x="140" y="159"/>
                </a:lnTo>
                <a:lnTo>
                  <a:pt x="140" y="159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70" y="61"/>
                </a:lnTo>
                <a:lnTo>
                  <a:pt x="170" y="61"/>
                </a:lnTo>
                <a:lnTo>
                  <a:pt x="174" y="61"/>
                </a:lnTo>
                <a:lnTo>
                  <a:pt x="174" y="61"/>
                </a:lnTo>
                <a:lnTo>
                  <a:pt x="212" y="42"/>
                </a:lnTo>
                <a:lnTo>
                  <a:pt x="212" y="42"/>
                </a:lnTo>
                <a:lnTo>
                  <a:pt x="163" y="15"/>
                </a:lnTo>
                <a:lnTo>
                  <a:pt x="163" y="15"/>
                </a:lnTo>
                <a:lnTo>
                  <a:pt x="159" y="15"/>
                </a:lnTo>
                <a:lnTo>
                  <a:pt x="159" y="15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174" y="159"/>
                </a:moveTo>
                <a:lnTo>
                  <a:pt x="174" y="159"/>
                </a:lnTo>
                <a:lnTo>
                  <a:pt x="208" y="144"/>
                </a:lnTo>
                <a:lnTo>
                  <a:pt x="208" y="144"/>
                </a:lnTo>
                <a:lnTo>
                  <a:pt x="216" y="136"/>
                </a:lnTo>
                <a:lnTo>
                  <a:pt x="216" y="121"/>
                </a:lnTo>
                <a:lnTo>
                  <a:pt x="216" y="121"/>
                </a:lnTo>
                <a:lnTo>
                  <a:pt x="182" y="140"/>
                </a:lnTo>
                <a:lnTo>
                  <a:pt x="182" y="140"/>
                </a:lnTo>
                <a:lnTo>
                  <a:pt x="174" y="148"/>
                </a:lnTo>
                <a:lnTo>
                  <a:pt x="174" y="159"/>
                </a:lnTo>
                <a:lnTo>
                  <a:pt x="174" y="1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14372" y="2109326"/>
            <a:ext cx="14458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dirty="0" smtClean="0"/>
              <a:t>3</a:t>
            </a:r>
            <a:r>
              <a:rPr lang="ru-RU" sz="2400" dirty="0" smtClean="0"/>
              <a:t>0 тыс. рублей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25677" y="3297079"/>
            <a:ext cx="195732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200" dirty="0" smtClean="0"/>
              <a:t>4,800</a:t>
            </a:r>
            <a:r>
              <a:rPr lang="ru-RU" sz="2800" dirty="0" smtClean="0"/>
              <a:t> </a:t>
            </a:r>
            <a:r>
              <a:rPr lang="ru-RU" sz="2400" dirty="0" smtClean="0"/>
              <a:t>тыс. рублей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5065" y="4546595"/>
            <a:ext cx="1589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3</a:t>
            </a:r>
            <a:r>
              <a:rPr lang="ru-RU" sz="3200" dirty="0" smtClean="0"/>
              <a:t>00</a:t>
            </a:r>
            <a:r>
              <a:rPr lang="ru-RU" sz="2800" dirty="0" smtClean="0"/>
              <a:t> </a:t>
            </a:r>
            <a:r>
              <a:rPr lang="ru-RU" sz="2400" dirty="0" smtClean="0"/>
              <a:t>тыс. рублей</a:t>
            </a:r>
            <a:endParaRPr lang="ru-RU" sz="2400" dirty="0"/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5148268" y="1357302"/>
            <a:ext cx="203473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2015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7049785" y="1357302"/>
            <a:ext cx="203473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2018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3738" y="3271103"/>
            <a:ext cx="195732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200" dirty="0" smtClean="0"/>
              <a:t>1,776</a:t>
            </a:r>
            <a:r>
              <a:rPr lang="ru-RU" sz="2800" dirty="0" smtClean="0"/>
              <a:t> </a:t>
            </a:r>
            <a:r>
              <a:rPr lang="ru-RU" sz="2400" dirty="0" smtClean="0"/>
              <a:t>тыс. рублей 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546594"/>
            <a:ext cx="1740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12,026 </a:t>
            </a:r>
            <a:r>
              <a:rPr lang="ru-RU" sz="2800" dirty="0" smtClean="0"/>
              <a:t> </a:t>
            </a:r>
            <a:r>
              <a:rPr lang="ru-RU" sz="2400" dirty="0" smtClean="0"/>
              <a:t>тыс. рублей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11522" y="2109326"/>
            <a:ext cx="14458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dirty="0" smtClean="0"/>
              <a:t>613</a:t>
            </a:r>
            <a:r>
              <a:rPr lang="ru-RU" sz="2400" dirty="0" smtClean="0"/>
              <a:t> тыс. рублей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29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ЕЗЕНТАЦИЯ КОЛЛЕГИЯ\СБОРНАЯ ФОТКИ КОЛЛЕГИЯ\-nqT_LDYA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96" y="1683205"/>
            <a:ext cx="4282164" cy="3746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536" y="260648"/>
            <a:ext cx="8429684" cy="785818"/>
          </a:xfrm>
        </p:spPr>
        <p:txBody>
          <a:bodyPr>
            <a:noAutofit/>
          </a:bodyPr>
          <a:lstStyle/>
          <a:p>
            <a:r>
              <a:rPr lang="ru-RU" sz="3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Социологический </a:t>
            </a:r>
            <a:r>
              <a:rPr lang="ru-RU" sz="3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</a:t>
            </a:r>
            <a:endParaRPr lang="ru-RU" sz="3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31" y="5180672"/>
            <a:ext cx="3000395" cy="230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жителей Тувы ощущают </a:t>
            </a:r>
            <a:r>
              <a:rPr lang="ru-RU" sz="1600" dirty="0">
                <a:solidFill>
                  <a:schemeClr val="tx1"/>
                </a:solidFill>
              </a:rPr>
              <a:t>негативное отношение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 </a:t>
            </a:r>
            <a:r>
              <a:rPr lang="ru-RU" sz="1600" dirty="0">
                <a:solidFill>
                  <a:schemeClr val="tx1"/>
                </a:solidFill>
              </a:rPr>
              <a:t>себе по национальному признаку**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683206"/>
            <a:ext cx="1989700" cy="2402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жителей </a:t>
            </a:r>
            <a:r>
              <a:rPr lang="ru-RU" sz="1600" dirty="0" smtClean="0">
                <a:solidFill>
                  <a:schemeClr val="tx1"/>
                </a:solidFill>
              </a:rPr>
              <a:t>Тувы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положительно оценивающих состояние межнациональных отношений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3634419"/>
            <a:ext cx="2428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1600" dirty="0" smtClean="0"/>
              <a:t>жителей вступали в конфликт на национальной почве*</a:t>
            </a:r>
            <a:endParaRPr lang="ru-RU" sz="1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4865" y="1646990"/>
            <a:ext cx="1186543" cy="493572"/>
          </a:xfrm>
          <a:prstGeom prst="rect">
            <a:avLst/>
          </a:prstGeom>
          <a:solidFill>
            <a:schemeClr val="accent5"/>
          </a:solidFill>
        </p:spPr>
        <p:txBody>
          <a:bodyPr wrap="none" anchor="ctr"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56%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231" y="3584901"/>
            <a:ext cx="1500197" cy="685993"/>
          </a:xfrm>
          <a:prstGeom prst="rect">
            <a:avLst/>
          </a:prstGeom>
          <a:solidFill>
            <a:srgbClr val="0070C0"/>
          </a:solidFill>
        </p:spPr>
        <p:txBody>
          <a:bodyPr wrap="none" anchor="ctr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36,5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%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231" y="5019255"/>
            <a:ext cx="1361417" cy="493572"/>
          </a:xfrm>
          <a:prstGeom prst="rect">
            <a:avLst/>
          </a:prstGeom>
          <a:solidFill>
            <a:srgbClr val="B4AA7A"/>
          </a:solidFill>
        </p:spPr>
        <p:txBody>
          <a:bodyPr wrap="none" anchor="ctr"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39,7% 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746378" y="4553351"/>
            <a:ext cx="1428759" cy="1428759"/>
            <a:chOff x="4000497" y="3857628"/>
            <a:chExt cx="1714512" cy="1714512"/>
          </a:xfrm>
        </p:grpSpPr>
        <p:sp>
          <p:nvSpPr>
            <p:cNvPr id="27" name="Овал 26"/>
            <p:cNvSpPr/>
            <p:nvPr/>
          </p:nvSpPr>
          <p:spPr>
            <a:xfrm>
              <a:off x="4000497" y="3857628"/>
              <a:ext cx="1714512" cy="1714512"/>
            </a:xfrm>
            <a:prstGeom prst="ellipse">
              <a:avLst/>
            </a:prstGeom>
            <a:solidFill>
              <a:schemeClr val="accent1">
                <a:lumMod val="75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1700" dirty="0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4572001" y="4286256"/>
              <a:ext cx="626751" cy="857256"/>
              <a:chOff x="3779837" y="1751010"/>
              <a:chExt cx="1428750" cy="1954212"/>
            </a:xfrm>
            <a:solidFill>
              <a:schemeClr val="bg1"/>
            </a:solidFill>
          </p:grpSpPr>
          <p:sp>
            <p:nvSpPr>
              <p:cNvPr id="29" name="Freeform 5"/>
              <p:cNvSpPr>
                <a:spLocks noEditPoints="1"/>
              </p:cNvSpPr>
              <p:nvPr/>
            </p:nvSpPr>
            <p:spPr bwMode="auto">
              <a:xfrm>
                <a:off x="4500562" y="3000372"/>
                <a:ext cx="708025" cy="704850"/>
              </a:xfrm>
              <a:custGeom>
                <a:avLst/>
                <a:gdLst/>
                <a:ahLst/>
                <a:cxnLst>
                  <a:cxn ang="0">
                    <a:pos x="445" y="245"/>
                  </a:cxn>
                  <a:cxn ang="0">
                    <a:pos x="428" y="308"/>
                  </a:cxn>
                  <a:cxn ang="0">
                    <a:pos x="395" y="363"/>
                  </a:cxn>
                  <a:cxn ang="0">
                    <a:pos x="346" y="406"/>
                  </a:cxn>
                  <a:cxn ang="0">
                    <a:pos x="287" y="435"/>
                  </a:cxn>
                  <a:cxn ang="0">
                    <a:pos x="218" y="444"/>
                  </a:cxn>
                  <a:cxn ang="0">
                    <a:pos x="174" y="439"/>
                  </a:cxn>
                  <a:cxn ang="0">
                    <a:pos x="115" y="416"/>
                  </a:cxn>
                  <a:cxn ang="0">
                    <a:pos x="63" y="377"/>
                  </a:cxn>
                  <a:cxn ang="0">
                    <a:pos x="27" y="327"/>
                  </a:cxn>
                  <a:cxn ang="0">
                    <a:pos x="5" y="266"/>
                  </a:cxn>
                  <a:cxn ang="0">
                    <a:pos x="0" y="222"/>
                  </a:cxn>
                  <a:cxn ang="0">
                    <a:pos x="11" y="154"/>
                  </a:cxn>
                  <a:cxn ang="0">
                    <a:pos x="38" y="98"/>
                  </a:cxn>
                  <a:cxn ang="0">
                    <a:pos x="78" y="52"/>
                  </a:cxn>
                  <a:cxn ang="0">
                    <a:pos x="127" y="21"/>
                  </a:cxn>
                  <a:cxn ang="0">
                    <a:pos x="179" y="4"/>
                  </a:cxn>
                  <a:cxn ang="0">
                    <a:pos x="221" y="0"/>
                  </a:cxn>
                  <a:cxn ang="0">
                    <a:pos x="290" y="9"/>
                  </a:cxn>
                  <a:cxn ang="0">
                    <a:pos x="352" y="40"/>
                  </a:cxn>
                  <a:cxn ang="0">
                    <a:pos x="388" y="72"/>
                  </a:cxn>
                  <a:cxn ang="0">
                    <a:pos x="427" y="130"/>
                  </a:cxn>
                  <a:cxn ang="0">
                    <a:pos x="445" y="198"/>
                  </a:cxn>
                  <a:cxn ang="0">
                    <a:pos x="349" y="149"/>
                  </a:cxn>
                  <a:cxn ang="0">
                    <a:pos x="348" y="140"/>
                  </a:cxn>
                  <a:cxn ang="0">
                    <a:pos x="340" y="129"/>
                  </a:cxn>
                  <a:cxn ang="0">
                    <a:pos x="322" y="125"/>
                  </a:cxn>
                  <a:cxn ang="0">
                    <a:pos x="305" y="134"/>
                  </a:cxn>
                  <a:cxn ang="0">
                    <a:pos x="286" y="158"/>
                  </a:cxn>
                  <a:cxn ang="0">
                    <a:pos x="181" y="282"/>
                  </a:cxn>
                  <a:cxn ang="0">
                    <a:pos x="178" y="285"/>
                  </a:cxn>
                  <a:cxn ang="0">
                    <a:pos x="146" y="250"/>
                  </a:cxn>
                  <a:cxn ang="0">
                    <a:pos x="113" y="214"/>
                  </a:cxn>
                  <a:cxn ang="0">
                    <a:pos x="105" y="208"/>
                  </a:cxn>
                  <a:cxn ang="0">
                    <a:pos x="94" y="208"/>
                  </a:cxn>
                  <a:cxn ang="0">
                    <a:pos x="78" y="219"/>
                  </a:cxn>
                  <a:cxn ang="0">
                    <a:pos x="74" y="237"/>
                  </a:cxn>
                  <a:cxn ang="0">
                    <a:pos x="81" y="249"/>
                  </a:cxn>
                  <a:cxn ang="0">
                    <a:pos x="124" y="297"/>
                  </a:cxn>
                  <a:cxn ang="0">
                    <a:pos x="155" y="334"/>
                  </a:cxn>
                  <a:cxn ang="0">
                    <a:pos x="170" y="346"/>
                  </a:cxn>
                  <a:cxn ang="0">
                    <a:pos x="181" y="347"/>
                  </a:cxn>
                  <a:cxn ang="0">
                    <a:pos x="198" y="338"/>
                  </a:cxn>
                  <a:cxn ang="0">
                    <a:pos x="268" y="254"/>
                  </a:cxn>
                  <a:cxn ang="0">
                    <a:pos x="342" y="165"/>
                  </a:cxn>
                  <a:cxn ang="0">
                    <a:pos x="349" y="149"/>
                  </a:cxn>
                </a:cxnLst>
                <a:rect l="0" t="0" r="r" b="b"/>
                <a:pathLst>
                  <a:path w="446" h="444">
                    <a:moveTo>
                      <a:pt x="446" y="222"/>
                    </a:moveTo>
                    <a:lnTo>
                      <a:pt x="446" y="222"/>
                    </a:lnTo>
                    <a:lnTo>
                      <a:pt x="445" y="245"/>
                    </a:lnTo>
                    <a:lnTo>
                      <a:pt x="442" y="266"/>
                    </a:lnTo>
                    <a:lnTo>
                      <a:pt x="437" y="288"/>
                    </a:lnTo>
                    <a:lnTo>
                      <a:pt x="428" y="308"/>
                    </a:lnTo>
                    <a:lnTo>
                      <a:pt x="419" y="327"/>
                    </a:lnTo>
                    <a:lnTo>
                      <a:pt x="408" y="346"/>
                    </a:lnTo>
                    <a:lnTo>
                      <a:pt x="395" y="363"/>
                    </a:lnTo>
                    <a:lnTo>
                      <a:pt x="380" y="379"/>
                    </a:lnTo>
                    <a:lnTo>
                      <a:pt x="364" y="394"/>
                    </a:lnTo>
                    <a:lnTo>
                      <a:pt x="346" y="406"/>
                    </a:lnTo>
                    <a:lnTo>
                      <a:pt x="327" y="418"/>
                    </a:lnTo>
                    <a:lnTo>
                      <a:pt x="307" y="428"/>
                    </a:lnTo>
                    <a:lnTo>
                      <a:pt x="287" y="435"/>
                    </a:lnTo>
                    <a:lnTo>
                      <a:pt x="264" y="440"/>
                    </a:lnTo>
                    <a:lnTo>
                      <a:pt x="241" y="443"/>
                    </a:lnTo>
                    <a:lnTo>
                      <a:pt x="218" y="444"/>
                    </a:lnTo>
                    <a:lnTo>
                      <a:pt x="218" y="444"/>
                    </a:lnTo>
                    <a:lnTo>
                      <a:pt x="195" y="443"/>
                    </a:lnTo>
                    <a:lnTo>
                      <a:pt x="174" y="439"/>
                    </a:lnTo>
                    <a:lnTo>
                      <a:pt x="154" y="433"/>
                    </a:lnTo>
                    <a:lnTo>
                      <a:pt x="133" y="425"/>
                    </a:lnTo>
                    <a:lnTo>
                      <a:pt x="115" y="416"/>
                    </a:lnTo>
                    <a:lnTo>
                      <a:pt x="96" y="405"/>
                    </a:lnTo>
                    <a:lnTo>
                      <a:pt x="80" y="391"/>
                    </a:lnTo>
                    <a:lnTo>
                      <a:pt x="63" y="377"/>
                    </a:lnTo>
                    <a:lnTo>
                      <a:pt x="50" y="362"/>
                    </a:lnTo>
                    <a:lnTo>
                      <a:pt x="38" y="344"/>
                    </a:lnTo>
                    <a:lnTo>
                      <a:pt x="27" y="327"/>
                    </a:lnTo>
                    <a:lnTo>
                      <a:pt x="18" y="307"/>
                    </a:lnTo>
                    <a:lnTo>
                      <a:pt x="9" y="286"/>
                    </a:lnTo>
                    <a:lnTo>
                      <a:pt x="5" y="266"/>
                    </a:lnTo>
                    <a:lnTo>
                      <a:pt x="1" y="245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1" y="198"/>
                    </a:lnTo>
                    <a:lnTo>
                      <a:pt x="5" y="176"/>
                    </a:lnTo>
                    <a:lnTo>
                      <a:pt x="11" y="154"/>
                    </a:lnTo>
                    <a:lnTo>
                      <a:pt x="18" y="134"/>
                    </a:lnTo>
                    <a:lnTo>
                      <a:pt x="27" y="115"/>
                    </a:lnTo>
                    <a:lnTo>
                      <a:pt x="38" y="98"/>
                    </a:lnTo>
                    <a:lnTo>
                      <a:pt x="50" y="80"/>
                    </a:lnTo>
                    <a:lnTo>
                      <a:pt x="63" y="66"/>
                    </a:lnTo>
                    <a:lnTo>
                      <a:pt x="78" y="52"/>
                    </a:lnTo>
                    <a:lnTo>
                      <a:pt x="93" y="40"/>
                    </a:lnTo>
                    <a:lnTo>
                      <a:pt x="109" y="29"/>
                    </a:lnTo>
                    <a:lnTo>
                      <a:pt x="127" y="21"/>
                    </a:lnTo>
                    <a:lnTo>
                      <a:pt x="144" y="13"/>
                    </a:lnTo>
                    <a:lnTo>
                      <a:pt x="162" y="8"/>
                    </a:lnTo>
                    <a:lnTo>
                      <a:pt x="179" y="4"/>
                    </a:lnTo>
                    <a:lnTo>
                      <a:pt x="197" y="1"/>
                    </a:lnTo>
                    <a:lnTo>
                      <a:pt x="197" y="1"/>
                    </a:lnTo>
                    <a:lnTo>
                      <a:pt x="221" y="0"/>
                    </a:lnTo>
                    <a:lnTo>
                      <a:pt x="245" y="0"/>
                    </a:lnTo>
                    <a:lnTo>
                      <a:pt x="268" y="4"/>
                    </a:lnTo>
                    <a:lnTo>
                      <a:pt x="290" y="9"/>
                    </a:lnTo>
                    <a:lnTo>
                      <a:pt x="311" y="17"/>
                    </a:lnTo>
                    <a:lnTo>
                      <a:pt x="333" y="28"/>
                    </a:lnTo>
                    <a:lnTo>
                      <a:pt x="352" y="40"/>
                    </a:lnTo>
                    <a:lnTo>
                      <a:pt x="371" y="55"/>
                    </a:lnTo>
                    <a:lnTo>
                      <a:pt x="371" y="55"/>
                    </a:lnTo>
                    <a:lnTo>
                      <a:pt x="388" y="72"/>
                    </a:lnTo>
                    <a:lnTo>
                      <a:pt x="403" y="91"/>
                    </a:lnTo>
                    <a:lnTo>
                      <a:pt x="416" y="110"/>
                    </a:lnTo>
                    <a:lnTo>
                      <a:pt x="427" y="130"/>
                    </a:lnTo>
                    <a:lnTo>
                      <a:pt x="435" y="152"/>
                    </a:lnTo>
                    <a:lnTo>
                      <a:pt x="441" y="173"/>
                    </a:lnTo>
                    <a:lnTo>
                      <a:pt x="445" y="198"/>
                    </a:lnTo>
                    <a:lnTo>
                      <a:pt x="446" y="222"/>
                    </a:lnTo>
                    <a:lnTo>
                      <a:pt x="446" y="222"/>
                    </a:lnTo>
                    <a:close/>
                    <a:moveTo>
                      <a:pt x="349" y="149"/>
                    </a:moveTo>
                    <a:lnTo>
                      <a:pt x="349" y="149"/>
                    </a:lnTo>
                    <a:lnTo>
                      <a:pt x="349" y="144"/>
                    </a:lnTo>
                    <a:lnTo>
                      <a:pt x="348" y="140"/>
                    </a:lnTo>
                    <a:lnTo>
                      <a:pt x="348" y="140"/>
                    </a:lnTo>
                    <a:lnTo>
                      <a:pt x="344" y="134"/>
                    </a:lnTo>
                    <a:lnTo>
                      <a:pt x="340" y="129"/>
                    </a:lnTo>
                    <a:lnTo>
                      <a:pt x="334" y="126"/>
                    </a:lnTo>
                    <a:lnTo>
                      <a:pt x="327" y="125"/>
                    </a:lnTo>
                    <a:lnTo>
                      <a:pt x="322" y="125"/>
                    </a:lnTo>
                    <a:lnTo>
                      <a:pt x="315" y="126"/>
                    </a:lnTo>
                    <a:lnTo>
                      <a:pt x="310" y="129"/>
                    </a:lnTo>
                    <a:lnTo>
                      <a:pt x="305" y="134"/>
                    </a:lnTo>
                    <a:lnTo>
                      <a:pt x="305" y="134"/>
                    </a:lnTo>
                    <a:lnTo>
                      <a:pt x="286" y="158"/>
                    </a:lnTo>
                    <a:lnTo>
                      <a:pt x="286" y="158"/>
                    </a:lnTo>
                    <a:lnTo>
                      <a:pt x="214" y="243"/>
                    </a:lnTo>
                    <a:lnTo>
                      <a:pt x="214" y="243"/>
                    </a:lnTo>
                    <a:lnTo>
                      <a:pt x="181" y="282"/>
                    </a:lnTo>
                    <a:lnTo>
                      <a:pt x="181" y="282"/>
                    </a:lnTo>
                    <a:lnTo>
                      <a:pt x="179" y="285"/>
                    </a:lnTo>
                    <a:lnTo>
                      <a:pt x="178" y="285"/>
                    </a:lnTo>
                    <a:lnTo>
                      <a:pt x="175" y="284"/>
                    </a:lnTo>
                    <a:lnTo>
                      <a:pt x="175" y="284"/>
                    </a:lnTo>
                    <a:lnTo>
                      <a:pt x="146" y="250"/>
                    </a:lnTo>
                    <a:lnTo>
                      <a:pt x="146" y="250"/>
                    </a:lnTo>
                    <a:lnTo>
                      <a:pt x="131" y="231"/>
                    </a:lnTo>
                    <a:lnTo>
                      <a:pt x="113" y="214"/>
                    </a:lnTo>
                    <a:lnTo>
                      <a:pt x="113" y="214"/>
                    </a:lnTo>
                    <a:lnTo>
                      <a:pt x="109" y="211"/>
                    </a:lnTo>
                    <a:lnTo>
                      <a:pt x="105" y="208"/>
                    </a:lnTo>
                    <a:lnTo>
                      <a:pt x="100" y="208"/>
                    </a:lnTo>
                    <a:lnTo>
                      <a:pt x="94" y="208"/>
                    </a:lnTo>
                    <a:lnTo>
                      <a:pt x="94" y="208"/>
                    </a:lnTo>
                    <a:lnTo>
                      <a:pt x="88" y="211"/>
                    </a:lnTo>
                    <a:lnTo>
                      <a:pt x="82" y="215"/>
                    </a:lnTo>
                    <a:lnTo>
                      <a:pt x="78" y="219"/>
                    </a:lnTo>
                    <a:lnTo>
                      <a:pt x="75" y="224"/>
                    </a:lnTo>
                    <a:lnTo>
                      <a:pt x="74" y="230"/>
                    </a:lnTo>
                    <a:lnTo>
                      <a:pt x="74" y="237"/>
                    </a:lnTo>
                    <a:lnTo>
                      <a:pt x="77" y="242"/>
                    </a:lnTo>
                    <a:lnTo>
                      <a:pt x="81" y="249"/>
                    </a:lnTo>
                    <a:lnTo>
                      <a:pt x="81" y="249"/>
                    </a:lnTo>
                    <a:lnTo>
                      <a:pt x="102" y="273"/>
                    </a:lnTo>
                    <a:lnTo>
                      <a:pt x="124" y="297"/>
                    </a:lnTo>
                    <a:lnTo>
                      <a:pt x="124" y="297"/>
                    </a:lnTo>
                    <a:lnTo>
                      <a:pt x="139" y="316"/>
                    </a:lnTo>
                    <a:lnTo>
                      <a:pt x="155" y="334"/>
                    </a:lnTo>
                    <a:lnTo>
                      <a:pt x="155" y="334"/>
                    </a:lnTo>
                    <a:lnTo>
                      <a:pt x="159" y="339"/>
                    </a:lnTo>
                    <a:lnTo>
                      <a:pt x="164" y="343"/>
                    </a:lnTo>
                    <a:lnTo>
                      <a:pt x="170" y="346"/>
                    </a:lnTo>
                    <a:lnTo>
                      <a:pt x="177" y="347"/>
                    </a:lnTo>
                    <a:lnTo>
                      <a:pt x="177" y="347"/>
                    </a:lnTo>
                    <a:lnTo>
                      <a:pt x="181" y="347"/>
                    </a:lnTo>
                    <a:lnTo>
                      <a:pt x="185" y="346"/>
                    </a:lnTo>
                    <a:lnTo>
                      <a:pt x="191" y="343"/>
                    </a:lnTo>
                    <a:lnTo>
                      <a:pt x="198" y="338"/>
                    </a:lnTo>
                    <a:lnTo>
                      <a:pt x="203" y="331"/>
                    </a:lnTo>
                    <a:lnTo>
                      <a:pt x="203" y="331"/>
                    </a:lnTo>
                    <a:lnTo>
                      <a:pt x="268" y="254"/>
                    </a:lnTo>
                    <a:lnTo>
                      <a:pt x="268" y="254"/>
                    </a:lnTo>
                    <a:lnTo>
                      <a:pt x="342" y="165"/>
                    </a:lnTo>
                    <a:lnTo>
                      <a:pt x="342" y="165"/>
                    </a:lnTo>
                    <a:lnTo>
                      <a:pt x="348" y="157"/>
                    </a:lnTo>
                    <a:lnTo>
                      <a:pt x="349" y="153"/>
                    </a:lnTo>
                    <a:lnTo>
                      <a:pt x="349" y="149"/>
                    </a:lnTo>
                    <a:lnTo>
                      <a:pt x="349" y="14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3779837" y="1954210"/>
                <a:ext cx="709613" cy="1639887"/>
              </a:xfrm>
              <a:custGeom>
                <a:avLst/>
                <a:gdLst/>
                <a:ahLst/>
                <a:cxnLst>
                  <a:cxn ang="0">
                    <a:pos x="54" y="1033"/>
                  </a:cxn>
                  <a:cxn ang="0">
                    <a:pos x="38" y="1029"/>
                  </a:cxn>
                  <a:cxn ang="0">
                    <a:pos x="23" y="1019"/>
                  </a:cxn>
                  <a:cxn ang="0">
                    <a:pos x="11" y="1006"/>
                  </a:cxn>
                  <a:cxn ang="0">
                    <a:pos x="4" y="993"/>
                  </a:cxn>
                  <a:cxn ang="0">
                    <a:pos x="1" y="982"/>
                  </a:cxn>
                  <a:cxn ang="0">
                    <a:pos x="1" y="972"/>
                  </a:cxn>
                  <a:cxn ang="0">
                    <a:pos x="1" y="490"/>
                  </a:cxn>
                  <a:cxn ang="0">
                    <a:pos x="1" y="135"/>
                  </a:cxn>
                  <a:cxn ang="0">
                    <a:pos x="0" y="94"/>
                  </a:cxn>
                  <a:cxn ang="0">
                    <a:pos x="1" y="54"/>
                  </a:cxn>
                  <a:cxn ang="0">
                    <a:pos x="8" y="32"/>
                  </a:cxn>
                  <a:cxn ang="0">
                    <a:pos x="23" y="15"/>
                  </a:cxn>
                  <a:cxn ang="0">
                    <a:pos x="30" y="9"/>
                  </a:cxn>
                  <a:cxn ang="0">
                    <a:pos x="38" y="5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3"/>
                  </a:cxn>
                  <a:cxn ang="0">
                    <a:pos x="51" y="0"/>
                  </a:cxn>
                  <a:cxn ang="0">
                    <a:pos x="152" y="0"/>
                  </a:cxn>
                  <a:cxn ang="0">
                    <a:pos x="152" y="26"/>
                  </a:cxn>
                  <a:cxn ang="0">
                    <a:pos x="152" y="51"/>
                  </a:cxn>
                  <a:cxn ang="0">
                    <a:pos x="151" y="63"/>
                  </a:cxn>
                  <a:cxn ang="0">
                    <a:pos x="148" y="66"/>
                  </a:cxn>
                  <a:cxn ang="0">
                    <a:pos x="137" y="66"/>
                  </a:cxn>
                  <a:cxn ang="0">
                    <a:pos x="74" y="66"/>
                  </a:cxn>
                  <a:cxn ang="0">
                    <a:pos x="70" y="67"/>
                  </a:cxn>
                  <a:cxn ang="0">
                    <a:pos x="67" y="70"/>
                  </a:cxn>
                  <a:cxn ang="0">
                    <a:pos x="67" y="73"/>
                  </a:cxn>
                  <a:cxn ang="0">
                    <a:pos x="67" y="77"/>
                  </a:cxn>
                  <a:cxn ang="0">
                    <a:pos x="67" y="958"/>
                  </a:cxn>
                  <a:cxn ang="0">
                    <a:pos x="69" y="966"/>
                  </a:cxn>
                  <a:cxn ang="0">
                    <a:pos x="77" y="967"/>
                  </a:cxn>
                  <a:cxn ang="0">
                    <a:pos x="416" y="967"/>
                  </a:cxn>
                  <a:cxn ang="0">
                    <a:pos x="416" y="967"/>
                  </a:cxn>
                  <a:cxn ang="0">
                    <a:pos x="418" y="971"/>
                  </a:cxn>
                  <a:cxn ang="0">
                    <a:pos x="419" y="972"/>
                  </a:cxn>
                  <a:cxn ang="0">
                    <a:pos x="420" y="975"/>
                  </a:cxn>
                  <a:cxn ang="0">
                    <a:pos x="423" y="980"/>
                  </a:cxn>
                  <a:cxn ang="0">
                    <a:pos x="423" y="983"/>
                  </a:cxn>
                  <a:cxn ang="0">
                    <a:pos x="423" y="984"/>
                  </a:cxn>
                  <a:cxn ang="0">
                    <a:pos x="423" y="986"/>
                  </a:cxn>
                  <a:cxn ang="0">
                    <a:pos x="424" y="986"/>
                  </a:cxn>
                  <a:cxn ang="0">
                    <a:pos x="447" y="1030"/>
                  </a:cxn>
                  <a:cxn ang="0">
                    <a:pos x="447" y="1033"/>
                  </a:cxn>
                  <a:cxn ang="0">
                    <a:pos x="442" y="1033"/>
                  </a:cxn>
                  <a:cxn ang="0">
                    <a:pos x="373" y="1033"/>
                  </a:cxn>
                  <a:cxn ang="0">
                    <a:pos x="234" y="1033"/>
                  </a:cxn>
                  <a:cxn ang="0">
                    <a:pos x="228" y="1033"/>
                  </a:cxn>
                  <a:cxn ang="0">
                    <a:pos x="102" y="1033"/>
                  </a:cxn>
                  <a:cxn ang="0">
                    <a:pos x="54" y="1033"/>
                  </a:cxn>
                </a:cxnLst>
                <a:rect l="0" t="0" r="r" b="b"/>
                <a:pathLst>
                  <a:path w="447" h="1033">
                    <a:moveTo>
                      <a:pt x="54" y="1033"/>
                    </a:moveTo>
                    <a:lnTo>
                      <a:pt x="54" y="1033"/>
                    </a:lnTo>
                    <a:lnTo>
                      <a:pt x="46" y="1032"/>
                    </a:lnTo>
                    <a:lnTo>
                      <a:pt x="38" y="1029"/>
                    </a:lnTo>
                    <a:lnTo>
                      <a:pt x="30" y="1025"/>
                    </a:lnTo>
                    <a:lnTo>
                      <a:pt x="23" y="1019"/>
                    </a:lnTo>
                    <a:lnTo>
                      <a:pt x="16" y="1013"/>
                    </a:lnTo>
                    <a:lnTo>
                      <a:pt x="11" y="1006"/>
                    </a:lnTo>
                    <a:lnTo>
                      <a:pt x="7" y="999"/>
                    </a:lnTo>
                    <a:lnTo>
                      <a:pt x="4" y="993"/>
                    </a:lnTo>
                    <a:lnTo>
                      <a:pt x="4" y="993"/>
                    </a:lnTo>
                    <a:lnTo>
                      <a:pt x="1" y="982"/>
                    </a:lnTo>
                    <a:lnTo>
                      <a:pt x="1" y="972"/>
                    </a:lnTo>
                    <a:lnTo>
                      <a:pt x="1" y="972"/>
                    </a:lnTo>
                    <a:lnTo>
                      <a:pt x="1" y="490"/>
                    </a:lnTo>
                    <a:lnTo>
                      <a:pt x="1" y="490"/>
                    </a:lnTo>
                    <a:lnTo>
                      <a:pt x="1" y="312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0" y="9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3" y="43"/>
                    </a:lnTo>
                    <a:lnTo>
                      <a:pt x="8" y="32"/>
                    </a:lnTo>
                    <a:lnTo>
                      <a:pt x="15" y="2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30" y="9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26"/>
                    </a:lnTo>
                    <a:lnTo>
                      <a:pt x="152" y="51"/>
                    </a:lnTo>
                    <a:lnTo>
                      <a:pt x="152" y="51"/>
                    </a:lnTo>
                    <a:lnTo>
                      <a:pt x="152" y="61"/>
                    </a:lnTo>
                    <a:lnTo>
                      <a:pt x="151" y="63"/>
                    </a:lnTo>
                    <a:lnTo>
                      <a:pt x="150" y="65"/>
                    </a:lnTo>
                    <a:lnTo>
                      <a:pt x="148" y="66"/>
                    </a:lnTo>
                    <a:lnTo>
                      <a:pt x="146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7" y="70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7" y="77"/>
                    </a:lnTo>
                    <a:lnTo>
                      <a:pt x="67" y="77"/>
                    </a:lnTo>
                    <a:lnTo>
                      <a:pt x="67" y="958"/>
                    </a:lnTo>
                    <a:lnTo>
                      <a:pt x="67" y="958"/>
                    </a:lnTo>
                    <a:lnTo>
                      <a:pt x="67" y="963"/>
                    </a:lnTo>
                    <a:lnTo>
                      <a:pt x="69" y="966"/>
                    </a:lnTo>
                    <a:lnTo>
                      <a:pt x="71" y="967"/>
                    </a:lnTo>
                    <a:lnTo>
                      <a:pt x="77" y="967"/>
                    </a:lnTo>
                    <a:lnTo>
                      <a:pt x="77" y="967"/>
                    </a:lnTo>
                    <a:lnTo>
                      <a:pt x="416" y="967"/>
                    </a:lnTo>
                    <a:lnTo>
                      <a:pt x="416" y="967"/>
                    </a:lnTo>
                    <a:lnTo>
                      <a:pt x="416" y="967"/>
                    </a:lnTo>
                    <a:lnTo>
                      <a:pt x="418" y="971"/>
                    </a:lnTo>
                    <a:lnTo>
                      <a:pt x="418" y="971"/>
                    </a:lnTo>
                    <a:lnTo>
                      <a:pt x="419" y="972"/>
                    </a:lnTo>
                    <a:lnTo>
                      <a:pt x="419" y="972"/>
                    </a:lnTo>
                    <a:lnTo>
                      <a:pt x="420" y="975"/>
                    </a:lnTo>
                    <a:lnTo>
                      <a:pt x="420" y="975"/>
                    </a:lnTo>
                    <a:lnTo>
                      <a:pt x="420" y="979"/>
                    </a:lnTo>
                    <a:lnTo>
                      <a:pt x="423" y="980"/>
                    </a:lnTo>
                    <a:lnTo>
                      <a:pt x="423" y="980"/>
                    </a:lnTo>
                    <a:lnTo>
                      <a:pt x="423" y="983"/>
                    </a:lnTo>
                    <a:lnTo>
                      <a:pt x="423" y="984"/>
                    </a:lnTo>
                    <a:lnTo>
                      <a:pt x="423" y="984"/>
                    </a:lnTo>
                    <a:lnTo>
                      <a:pt x="423" y="986"/>
                    </a:lnTo>
                    <a:lnTo>
                      <a:pt x="423" y="986"/>
                    </a:lnTo>
                    <a:lnTo>
                      <a:pt x="424" y="986"/>
                    </a:lnTo>
                    <a:lnTo>
                      <a:pt x="424" y="986"/>
                    </a:lnTo>
                    <a:lnTo>
                      <a:pt x="435" y="1009"/>
                    </a:lnTo>
                    <a:lnTo>
                      <a:pt x="447" y="1030"/>
                    </a:lnTo>
                    <a:lnTo>
                      <a:pt x="447" y="1030"/>
                    </a:lnTo>
                    <a:lnTo>
                      <a:pt x="447" y="1033"/>
                    </a:lnTo>
                    <a:lnTo>
                      <a:pt x="446" y="1033"/>
                    </a:lnTo>
                    <a:lnTo>
                      <a:pt x="442" y="1033"/>
                    </a:lnTo>
                    <a:lnTo>
                      <a:pt x="442" y="1033"/>
                    </a:lnTo>
                    <a:lnTo>
                      <a:pt x="373" y="1033"/>
                    </a:lnTo>
                    <a:lnTo>
                      <a:pt x="373" y="1033"/>
                    </a:lnTo>
                    <a:lnTo>
                      <a:pt x="234" y="1033"/>
                    </a:lnTo>
                    <a:lnTo>
                      <a:pt x="234" y="1033"/>
                    </a:lnTo>
                    <a:lnTo>
                      <a:pt x="228" y="1033"/>
                    </a:lnTo>
                    <a:lnTo>
                      <a:pt x="228" y="1033"/>
                    </a:lnTo>
                    <a:lnTo>
                      <a:pt x="102" y="1033"/>
                    </a:lnTo>
                    <a:lnTo>
                      <a:pt x="102" y="1033"/>
                    </a:lnTo>
                    <a:lnTo>
                      <a:pt x="54" y="1033"/>
                    </a:lnTo>
                    <a:lnTo>
                      <a:pt x="54" y="103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7"/>
              <p:cNvSpPr>
                <a:spLocks noEditPoints="1"/>
              </p:cNvSpPr>
              <p:nvPr/>
            </p:nvSpPr>
            <p:spPr bwMode="auto">
              <a:xfrm>
                <a:off x="4094162" y="1751010"/>
                <a:ext cx="663575" cy="361950"/>
              </a:xfrm>
              <a:custGeom>
                <a:avLst/>
                <a:gdLst/>
                <a:ahLst/>
                <a:cxnLst>
                  <a:cxn ang="0">
                    <a:pos x="82" y="228"/>
                  </a:cxn>
                  <a:cxn ang="0">
                    <a:pos x="54" y="224"/>
                  </a:cxn>
                  <a:cxn ang="0">
                    <a:pos x="30" y="211"/>
                  </a:cxn>
                  <a:cxn ang="0">
                    <a:pos x="7" y="183"/>
                  </a:cxn>
                  <a:cxn ang="0">
                    <a:pos x="0" y="158"/>
                  </a:cxn>
                  <a:cxn ang="0">
                    <a:pos x="0" y="114"/>
                  </a:cxn>
                  <a:cxn ang="0">
                    <a:pos x="11" y="101"/>
                  </a:cxn>
                  <a:cxn ang="0">
                    <a:pos x="92" y="100"/>
                  </a:cxn>
                  <a:cxn ang="0">
                    <a:pos x="102" y="100"/>
                  </a:cxn>
                  <a:cxn ang="0">
                    <a:pos x="109" y="97"/>
                  </a:cxn>
                  <a:cxn ang="0">
                    <a:pos x="109" y="86"/>
                  </a:cxn>
                  <a:cxn ang="0">
                    <a:pos x="127" y="42"/>
                  </a:cxn>
                  <a:cxn ang="0">
                    <a:pos x="147" y="20"/>
                  </a:cxn>
                  <a:cxn ang="0">
                    <a:pos x="186" y="3"/>
                  </a:cxn>
                  <a:cxn ang="0">
                    <a:pos x="213" y="0"/>
                  </a:cxn>
                  <a:cxn ang="0">
                    <a:pos x="243" y="5"/>
                  </a:cxn>
                  <a:cxn ang="0">
                    <a:pos x="267" y="20"/>
                  </a:cxn>
                  <a:cxn ang="0">
                    <a:pos x="295" y="51"/>
                  </a:cxn>
                  <a:cxn ang="0">
                    <a:pos x="306" y="79"/>
                  </a:cxn>
                  <a:cxn ang="0">
                    <a:pos x="307" y="94"/>
                  </a:cxn>
                  <a:cxn ang="0">
                    <a:pos x="310" y="100"/>
                  </a:cxn>
                  <a:cxn ang="0">
                    <a:pos x="353" y="100"/>
                  </a:cxn>
                  <a:cxn ang="0">
                    <a:pos x="399" y="100"/>
                  </a:cxn>
                  <a:cxn ang="0">
                    <a:pos x="411" y="106"/>
                  </a:cxn>
                  <a:cxn ang="0">
                    <a:pos x="418" y="123"/>
                  </a:cxn>
                  <a:cxn ang="0">
                    <a:pos x="416" y="155"/>
                  </a:cxn>
                  <a:cxn ang="0">
                    <a:pos x="412" y="175"/>
                  </a:cxn>
                  <a:cxn ang="0">
                    <a:pos x="400" y="198"/>
                  </a:cxn>
                  <a:cxn ang="0">
                    <a:pos x="380" y="215"/>
                  </a:cxn>
                  <a:cxn ang="0">
                    <a:pos x="362" y="224"/>
                  </a:cxn>
                  <a:cxn ang="0">
                    <a:pos x="331" y="228"/>
                  </a:cxn>
                  <a:cxn ang="0">
                    <a:pos x="209" y="228"/>
                  </a:cxn>
                  <a:cxn ang="0">
                    <a:pos x="217" y="139"/>
                  </a:cxn>
                  <a:cxn ang="0">
                    <a:pos x="237" y="128"/>
                  </a:cxn>
                  <a:cxn ang="0">
                    <a:pos x="248" y="106"/>
                  </a:cxn>
                  <a:cxn ang="0">
                    <a:pos x="247" y="90"/>
                  </a:cxn>
                  <a:cxn ang="0">
                    <a:pos x="236" y="70"/>
                  </a:cxn>
                  <a:cxn ang="0">
                    <a:pos x="216" y="59"/>
                  </a:cxn>
                  <a:cxn ang="0">
                    <a:pos x="199" y="59"/>
                  </a:cxn>
                  <a:cxn ang="0">
                    <a:pos x="179" y="70"/>
                  </a:cxn>
                  <a:cxn ang="0">
                    <a:pos x="168" y="90"/>
                  </a:cxn>
                  <a:cxn ang="0">
                    <a:pos x="168" y="106"/>
                  </a:cxn>
                  <a:cxn ang="0">
                    <a:pos x="178" y="127"/>
                  </a:cxn>
                  <a:cxn ang="0">
                    <a:pos x="199" y="139"/>
                  </a:cxn>
                </a:cxnLst>
                <a:rect l="0" t="0" r="r" b="b"/>
                <a:pathLst>
                  <a:path w="418" h="228">
                    <a:moveTo>
                      <a:pt x="209" y="228"/>
                    </a:moveTo>
                    <a:lnTo>
                      <a:pt x="209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67" y="226"/>
                    </a:lnTo>
                    <a:lnTo>
                      <a:pt x="54" y="224"/>
                    </a:lnTo>
                    <a:lnTo>
                      <a:pt x="42" y="218"/>
                    </a:lnTo>
                    <a:lnTo>
                      <a:pt x="30" y="211"/>
                    </a:lnTo>
                    <a:lnTo>
                      <a:pt x="30" y="211"/>
                    </a:lnTo>
                    <a:lnTo>
                      <a:pt x="20" y="203"/>
                    </a:lnTo>
                    <a:lnTo>
                      <a:pt x="14" y="194"/>
                    </a:lnTo>
                    <a:lnTo>
                      <a:pt x="7" y="183"/>
                    </a:lnTo>
                    <a:lnTo>
                      <a:pt x="3" y="172"/>
                    </a:lnTo>
                    <a:lnTo>
                      <a:pt x="3" y="172"/>
                    </a:lnTo>
                    <a:lnTo>
                      <a:pt x="0" y="158"/>
                    </a:lnTo>
                    <a:lnTo>
                      <a:pt x="0" y="14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09"/>
                    </a:lnTo>
                    <a:lnTo>
                      <a:pt x="5" y="105"/>
                    </a:lnTo>
                    <a:lnTo>
                      <a:pt x="11" y="101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92" y="100"/>
                    </a:lnTo>
                    <a:lnTo>
                      <a:pt x="92" y="100"/>
                    </a:lnTo>
                    <a:lnTo>
                      <a:pt x="100" y="100"/>
                    </a:lnTo>
                    <a:lnTo>
                      <a:pt x="102" y="100"/>
                    </a:lnTo>
                    <a:lnTo>
                      <a:pt x="106" y="100"/>
                    </a:lnTo>
                    <a:lnTo>
                      <a:pt x="106" y="100"/>
                    </a:lnTo>
                    <a:lnTo>
                      <a:pt x="109" y="97"/>
                    </a:lnTo>
                    <a:lnTo>
                      <a:pt x="109" y="93"/>
                    </a:lnTo>
                    <a:lnTo>
                      <a:pt x="109" y="86"/>
                    </a:lnTo>
                    <a:lnTo>
                      <a:pt x="109" y="86"/>
                    </a:lnTo>
                    <a:lnTo>
                      <a:pt x="113" y="70"/>
                    </a:lnTo>
                    <a:lnTo>
                      <a:pt x="119" y="55"/>
                    </a:lnTo>
                    <a:lnTo>
                      <a:pt x="127" y="42"/>
                    </a:lnTo>
                    <a:lnTo>
                      <a:pt x="136" y="30"/>
                    </a:lnTo>
                    <a:lnTo>
                      <a:pt x="136" y="30"/>
                    </a:lnTo>
                    <a:lnTo>
                      <a:pt x="147" y="20"/>
                    </a:lnTo>
                    <a:lnTo>
                      <a:pt x="159" y="13"/>
                    </a:lnTo>
                    <a:lnTo>
                      <a:pt x="171" y="7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99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28" y="1"/>
                    </a:lnTo>
                    <a:lnTo>
                      <a:pt x="243" y="5"/>
                    </a:lnTo>
                    <a:lnTo>
                      <a:pt x="255" y="12"/>
                    </a:lnTo>
                    <a:lnTo>
                      <a:pt x="267" y="20"/>
                    </a:lnTo>
                    <a:lnTo>
                      <a:pt x="267" y="20"/>
                    </a:lnTo>
                    <a:lnTo>
                      <a:pt x="279" y="28"/>
                    </a:lnTo>
                    <a:lnTo>
                      <a:pt x="288" y="39"/>
                    </a:lnTo>
                    <a:lnTo>
                      <a:pt x="295" y="51"/>
                    </a:lnTo>
                    <a:lnTo>
                      <a:pt x="302" y="65"/>
                    </a:lnTo>
                    <a:lnTo>
                      <a:pt x="302" y="65"/>
                    </a:lnTo>
                    <a:lnTo>
                      <a:pt x="306" y="79"/>
                    </a:lnTo>
                    <a:lnTo>
                      <a:pt x="307" y="86"/>
                    </a:lnTo>
                    <a:lnTo>
                      <a:pt x="307" y="94"/>
                    </a:lnTo>
                    <a:lnTo>
                      <a:pt x="307" y="94"/>
                    </a:lnTo>
                    <a:lnTo>
                      <a:pt x="307" y="97"/>
                    </a:lnTo>
                    <a:lnTo>
                      <a:pt x="309" y="98"/>
                    </a:lnTo>
                    <a:lnTo>
                      <a:pt x="310" y="100"/>
                    </a:lnTo>
                    <a:lnTo>
                      <a:pt x="313" y="100"/>
                    </a:lnTo>
                    <a:lnTo>
                      <a:pt x="313" y="100"/>
                    </a:lnTo>
                    <a:lnTo>
                      <a:pt x="353" y="100"/>
                    </a:lnTo>
                    <a:lnTo>
                      <a:pt x="392" y="100"/>
                    </a:lnTo>
                    <a:lnTo>
                      <a:pt x="392" y="100"/>
                    </a:lnTo>
                    <a:lnTo>
                      <a:pt x="399" y="100"/>
                    </a:lnTo>
                    <a:lnTo>
                      <a:pt x="403" y="101"/>
                    </a:lnTo>
                    <a:lnTo>
                      <a:pt x="408" y="104"/>
                    </a:lnTo>
                    <a:lnTo>
                      <a:pt x="411" y="106"/>
                    </a:lnTo>
                    <a:lnTo>
                      <a:pt x="414" y="109"/>
                    </a:lnTo>
                    <a:lnTo>
                      <a:pt x="415" y="113"/>
                    </a:lnTo>
                    <a:lnTo>
                      <a:pt x="418" y="123"/>
                    </a:lnTo>
                    <a:lnTo>
                      <a:pt x="418" y="123"/>
                    </a:lnTo>
                    <a:lnTo>
                      <a:pt x="418" y="144"/>
                    </a:lnTo>
                    <a:lnTo>
                      <a:pt x="416" y="155"/>
                    </a:lnTo>
                    <a:lnTo>
                      <a:pt x="415" y="166"/>
                    </a:lnTo>
                    <a:lnTo>
                      <a:pt x="415" y="166"/>
                    </a:lnTo>
                    <a:lnTo>
                      <a:pt x="412" y="175"/>
                    </a:lnTo>
                    <a:lnTo>
                      <a:pt x="410" y="183"/>
                    </a:lnTo>
                    <a:lnTo>
                      <a:pt x="406" y="191"/>
                    </a:lnTo>
                    <a:lnTo>
                      <a:pt x="400" y="198"/>
                    </a:lnTo>
                    <a:lnTo>
                      <a:pt x="395" y="205"/>
                    </a:lnTo>
                    <a:lnTo>
                      <a:pt x="388" y="210"/>
                    </a:lnTo>
                    <a:lnTo>
                      <a:pt x="380" y="215"/>
                    </a:lnTo>
                    <a:lnTo>
                      <a:pt x="372" y="220"/>
                    </a:lnTo>
                    <a:lnTo>
                      <a:pt x="372" y="220"/>
                    </a:lnTo>
                    <a:lnTo>
                      <a:pt x="362" y="224"/>
                    </a:lnTo>
                    <a:lnTo>
                      <a:pt x="352" y="225"/>
                    </a:lnTo>
                    <a:lnTo>
                      <a:pt x="342" y="226"/>
                    </a:lnTo>
                    <a:lnTo>
                      <a:pt x="331" y="228"/>
                    </a:lnTo>
                    <a:lnTo>
                      <a:pt x="331" y="228"/>
                    </a:lnTo>
                    <a:lnTo>
                      <a:pt x="209" y="228"/>
                    </a:lnTo>
                    <a:lnTo>
                      <a:pt x="209" y="228"/>
                    </a:lnTo>
                    <a:close/>
                    <a:moveTo>
                      <a:pt x="209" y="139"/>
                    </a:moveTo>
                    <a:lnTo>
                      <a:pt x="209" y="139"/>
                    </a:lnTo>
                    <a:lnTo>
                      <a:pt x="217" y="139"/>
                    </a:lnTo>
                    <a:lnTo>
                      <a:pt x="224" y="136"/>
                    </a:lnTo>
                    <a:lnTo>
                      <a:pt x="230" y="133"/>
                    </a:lnTo>
                    <a:lnTo>
                      <a:pt x="237" y="128"/>
                    </a:lnTo>
                    <a:lnTo>
                      <a:pt x="241" y="121"/>
                    </a:lnTo>
                    <a:lnTo>
                      <a:pt x="245" y="114"/>
                    </a:lnTo>
                    <a:lnTo>
                      <a:pt x="248" y="106"/>
                    </a:lnTo>
                    <a:lnTo>
                      <a:pt x="248" y="100"/>
                    </a:lnTo>
                    <a:lnTo>
                      <a:pt x="248" y="100"/>
                    </a:lnTo>
                    <a:lnTo>
                      <a:pt x="247" y="90"/>
                    </a:lnTo>
                    <a:lnTo>
                      <a:pt x="245" y="84"/>
                    </a:lnTo>
                    <a:lnTo>
                      <a:pt x="241" y="77"/>
                    </a:lnTo>
                    <a:lnTo>
                      <a:pt x="236" y="70"/>
                    </a:lnTo>
                    <a:lnTo>
                      <a:pt x="230" y="66"/>
                    </a:lnTo>
                    <a:lnTo>
                      <a:pt x="224" y="62"/>
                    </a:lnTo>
                    <a:lnTo>
                      <a:pt x="216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199" y="59"/>
                    </a:lnTo>
                    <a:lnTo>
                      <a:pt x="193" y="62"/>
                    </a:lnTo>
                    <a:lnTo>
                      <a:pt x="186" y="66"/>
                    </a:lnTo>
                    <a:lnTo>
                      <a:pt x="179" y="70"/>
                    </a:lnTo>
                    <a:lnTo>
                      <a:pt x="175" y="77"/>
                    </a:lnTo>
                    <a:lnTo>
                      <a:pt x="171" y="84"/>
                    </a:lnTo>
                    <a:lnTo>
                      <a:pt x="168" y="90"/>
                    </a:lnTo>
                    <a:lnTo>
                      <a:pt x="167" y="100"/>
                    </a:lnTo>
                    <a:lnTo>
                      <a:pt x="167" y="100"/>
                    </a:lnTo>
                    <a:lnTo>
                      <a:pt x="168" y="106"/>
                    </a:lnTo>
                    <a:lnTo>
                      <a:pt x="170" y="114"/>
                    </a:lnTo>
                    <a:lnTo>
                      <a:pt x="174" y="121"/>
                    </a:lnTo>
                    <a:lnTo>
                      <a:pt x="178" y="127"/>
                    </a:lnTo>
                    <a:lnTo>
                      <a:pt x="183" y="132"/>
                    </a:lnTo>
                    <a:lnTo>
                      <a:pt x="191" y="136"/>
                    </a:lnTo>
                    <a:lnTo>
                      <a:pt x="199" y="139"/>
                    </a:lnTo>
                    <a:lnTo>
                      <a:pt x="209" y="139"/>
                    </a:lnTo>
                    <a:lnTo>
                      <a:pt x="209" y="13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4826000" y="1954210"/>
                <a:ext cx="241300" cy="1016000"/>
              </a:xfrm>
              <a:custGeom>
                <a:avLst/>
                <a:gdLst/>
                <a:ahLst/>
                <a:cxnLst>
                  <a:cxn ang="0">
                    <a:pos x="85" y="342"/>
                  </a:cxn>
                  <a:cxn ang="0">
                    <a:pos x="85" y="342"/>
                  </a:cxn>
                  <a:cxn ang="0">
                    <a:pos x="85" y="75"/>
                  </a:cxn>
                  <a:cxn ang="0">
                    <a:pos x="85" y="75"/>
                  </a:cxn>
                  <a:cxn ang="0">
                    <a:pos x="85" y="73"/>
                  </a:cxn>
                  <a:cxn ang="0">
                    <a:pos x="83" y="70"/>
                  </a:cxn>
                  <a:cxn ang="0">
                    <a:pos x="81" y="69"/>
                  </a:cxn>
                  <a:cxn ang="0">
                    <a:pos x="77" y="69"/>
                  </a:cxn>
                  <a:cxn ang="0">
                    <a:pos x="77" y="69"/>
                  </a:cxn>
                  <a:cxn ang="0">
                    <a:pos x="7" y="69"/>
                  </a:cxn>
                  <a:cxn ang="0">
                    <a:pos x="7" y="69"/>
                  </a:cxn>
                  <a:cxn ang="0">
                    <a:pos x="4" y="69"/>
                  </a:cxn>
                  <a:cxn ang="0">
                    <a:pos x="1" y="67"/>
                  </a:cxn>
                  <a:cxn ang="0">
                    <a:pos x="0" y="65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102" y="1"/>
                  </a:cxn>
                  <a:cxn ang="0">
                    <a:pos x="112" y="4"/>
                  </a:cxn>
                  <a:cxn ang="0">
                    <a:pos x="120" y="7"/>
                  </a:cxn>
                  <a:cxn ang="0">
                    <a:pos x="128" y="12"/>
                  </a:cxn>
                  <a:cxn ang="0">
                    <a:pos x="135" y="17"/>
                  </a:cxn>
                  <a:cxn ang="0">
                    <a:pos x="140" y="24"/>
                  </a:cxn>
                  <a:cxn ang="0">
                    <a:pos x="145" y="32"/>
                  </a:cxn>
                  <a:cxn ang="0">
                    <a:pos x="149" y="42"/>
                  </a:cxn>
                  <a:cxn ang="0">
                    <a:pos x="149" y="42"/>
                  </a:cxn>
                  <a:cxn ang="0">
                    <a:pos x="151" y="51"/>
                  </a:cxn>
                  <a:cxn ang="0">
                    <a:pos x="152" y="61"/>
                  </a:cxn>
                  <a:cxn ang="0">
                    <a:pos x="152" y="61"/>
                  </a:cxn>
                  <a:cxn ang="0">
                    <a:pos x="152" y="463"/>
                  </a:cxn>
                  <a:cxn ang="0">
                    <a:pos x="152" y="463"/>
                  </a:cxn>
                  <a:cxn ang="0">
                    <a:pos x="152" y="514"/>
                  </a:cxn>
                  <a:cxn ang="0">
                    <a:pos x="152" y="514"/>
                  </a:cxn>
                  <a:cxn ang="0">
                    <a:pos x="152" y="633"/>
                  </a:cxn>
                  <a:cxn ang="0">
                    <a:pos x="152" y="633"/>
                  </a:cxn>
                  <a:cxn ang="0">
                    <a:pos x="152" y="638"/>
                  </a:cxn>
                  <a:cxn ang="0">
                    <a:pos x="151" y="640"/>
                  </a:cxn>
                  <a:cxn ang="0">
                    <a:pos x="149" y="640"/>
                  </a:cxn>
                  <a:cxn ang="0">
                    <a:pos x="145" y="637"/>
                  </a:cxn>
                  <a:cxn ang="0">
                    <a:pos x="145" y="637"/>
                  </a:cxn>
                  <a:cxn ang="0">
                    <a:pos x="118" y="625"/>
                  </a:cxn>
                  <a:cxn ang="0">
                    <a:pos x="104" y="621"/>
                  </a:cxn>
                  <a:cxn ang="0">
                    <a:pos x="90" y="617"/>
                  </a:cxn>
                  <a:cxn ang="0">
                    <a:pos x="90" y="617"/>
                  </a:cxn>
                  <a:cxn ang="0">
                    <a:pos x="87" y="615"/>
                  </a:cxn>
                  <a:cxn ang="0">
                    <a:pos x="85" y="613"/>
                  </a:cxn>
                  <a:cxn ang="0">
                    <a:pos x="85" y="607"/>
                  </a:cxn>
                  <a:cxn ang="0">
                    <a:pos x="85" y="607"/>
                  </a:cxn>
                  <a:cxn ang="0">
                    <a:pos x="85" y="342"/>
                  </a:cxn>
                  <a:cxn ang="0">
                    <a:pos x="85" y="342"/>
                  </a:cxn>
                </a:cxnLst>
                <a:rect l="0" t="0" r="r" b="b"/>
                <a:pathLst>
                  <a:path w="152" h="640">
                    <a:moveTo>
                      <a:pt x="85" y="342"/>
                    </a:moveTo>
                    <a:lnTo>
                      <a:pt x="85" y="342"/>
                    </a:lnTo>
                    <a:lnTo>
                      <a:pt x="85" y="75"/>
                    </a:lnTo>
                    <a:lnTo>
                      <a:pt x="85" y="75"/>
                    </a:lnTo>
                    <a:lnTo>
                      <a:pt x="85" y="73"/>
                    </a:lnTo>
                    <a:lnTo>
                      <a:pt x="83" y="70"/>
                    </a:lnTo>
                    <a:lnTo>
                      <a:pt x="81" y="69"/>
                    </a:lnTo>
                    <a:lnTo>
                      <a:pt x="77" y="69"/>
                    </a:lnTo>
                    <a:lnTo>
                      <a:pt x="7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4" y="69"/>
                    </a:lnTo>
                    <a:lnTo>
                      <a:pt x="1" y="67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2" y="1"/>
                    </a:lnTo>
                    <a:lnTo>
                      <a:pt x="112" y="4"/>
                    </a:lnTo>
                    <a:lnTo>
                      <a:pt x="120" y="7"/>
                    </a:lnTo>
                    <a:lnTo>
                      <a:pt x="128" y="12"/>
                    </a:lnTo>
                    <a:lnTo>
                      <a:pt x="135" y="17"/>
                    </a:lnTo>
                    <a:lnTo>
                      <a:pt x="140" y="24"/>
                    </a:lnTo>
                    <a:lnTo>
                      <a:pt x="145" y="32"/>
                    </a:lnTo>
                    <a:lnTo>
                      <a:pt x="149" y="42"/>
                    </a:lnTo>
                    <a:lnTo>
                      <a:pt x="149" y="42"/>
                    </a:lnTo>
                    <a:lnTo>
                      <a:pt x="151" y="51"/>
                    </a:lnTo>
                    <a:lnTo>
                      <a:pt x="152" y="61"/>
                    </a:lnTo>
                    <a:lnTo>
                      <a:pt x="152" y="61"/>
                    </a:lnTo>
                    <a:lnTo>
                      <a:pt x="152" y="463"/>
                    </a:lnTo>
                    <a:lnTo>
                      <a:pt x="152" y="463"/>
                    </a:lnTo>
                    <a:lnTo>
                      <a:pt x="152" y="514"/>
                    </a:lnTo>
                    <a:lnTo>
                      <a:pt x="152" y="514"/>
                    </a:lnTo>
                    <a:lnTo>
                      <a:pt x="152" y="633"/>
                    </a:lnTo>
                    <a:lnTo>
                      <a:pt x="152" y="633"/>
                    </a:lnTo>
                    <a:lnTo>
                      <a:pt x="152" y="638"/>
                    </a:lnTo>
                    <a:lnTo>
                      <a:pt x="151" y="640"/>
                    </a:lnTo>
                    <a:lnTo>
                      <a:pt x="149" y="640"/>
                    </a:lnTo>
                    <a:lnTo>
                      <a:pt x="145" y="637"/>
                    </a:lnTo>
                    <a:lnTo>
                      <a:pt x="145" y="637"/>
                    </a:lnTo>
                    <a:lnTo>
                      <a:pt x="118" y="625"/>
                    </a:lnTo>
                    <a:lnTo>
                      <a:pt x="104" y="621"/>
                    </a:lnTo>
                    <a:lnTo>
                      <a:pt x="90" y="617"/>
                    </a:lnTo>
                    <a:lnTo>
                      <a:pt x="90" y="617"/>
                    </a:lnTo>
                    <a:lnTo>
                      <a:pt x="87" y="615"/>
                    </a:lnTo>
                    <a:lnTo>
                      <a:pt x="85" y="613"/>
                    </a:lnTo>
                    <a:lnTo>
                      <a:pt x="85" y="607"/>
                    </a:lnTo>
                    <a:lnTo>
                      <a:pt x="85" y="607"/>
                    </a:lnTo>
                    <a:lnTo>
                      <a:pt x="85" y="342"/>
                    </a:lnTo>
                    <a:lnTo>
                      <a:pt x="85" y="34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4329112" y="2343147"/>
                <a:ext cx="504825" cy="77787"/>
              </a:xfrm>
              <a:custGeom>
                <a:avLst/>
                <a:gdLst/>
                <a:ahLst/>
                <a:cxnLst>
                  <a:cxn ang="0">
                    <a:pos x="318" y="40"/>
                  </a:cxn>
                  <a:cxn ang="0">
                    <a:pos x="318" y="40"/>
                  </a:cxn>
                  <a:cxn ang="0">
                    <a:pos x="318" y="45"/>
                  </a:cxn>
                  <a:cxn ang="0">
                    <a:pos x="317" y="47"/>
                  </a:cxn>
                  <a:cxn ang="0">
                    <a:pos x="314" y="49"/>
                  </a:cxn>
                  <a:cxn ang="0">
                    <a:pos x="310" y="49"/>
                  </a:cxn>
                  <a:cxn ang="0">
                    <a:pos x="310" y="49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49"/>
                  </a:cxn>
                  <a:cxn ang="0">
                    <a:pos x="3" y="47"/>
                  </a:cxn>
                  <a:cxn ang="0">
                    <a:pos x="2" y="46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2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210" y="1"/>
                  </a:cxn>
                  <a:cxn ang="0">
                    <a:pos x="210" y="1"/>
                  </a:cxn>
                  <a:cxn ang="0">
                    <a:pos x="282" y="0"/>
                  </a:cxn>
                  <a:cxn ang="0">
                    <a:pos x="282" y="0"/>
                  </a:cxn>
                  <a:cxn ang="0">
                    <a:pos x="303" y="1"/>
                  </a:cxn>
                  <a:cxn ang="0">
                    <a:pos x="303" y="1"/>
                  </a:cxn>
                  <a:cxn ang="0">
                    <a:pos x="311" y="1"/>
                  </a:cxn>
                  <a:cxn ang="0">
                    <a:pos x="316" y="3"/>
                  </a:cxn>
                  <a:cxn ang="0">
                    <a:pos x="317" y="7"/>
                  </a:cxn>
                  <a:cxn ang="0">
                    <a:pos x="318" y="14"/>
                  </a:cxn>
                  <a:cxn ang="0">
                    <a:pos x="318" y="14"/>
                  </a:cxn>
                  <a:cxn ang="0">
                    <a:pos x="318" y="28"/>
                  </a:cxn>
                  <a:cxn ang="0">
                    <a:pos x="318" y="28"/>
                  </a:cxn>
                  <a:cxn ang="0">
                    <a:pos x="318" y="40"/>
                  </a:cxn>
                  <a:cxn ang="0">
                    <a:pos x="318" y="40"/>
                  </a:cxn>
                </a:cxnLst>
                <a:rect l="0" t="0" r="r" b="b"/>
                <a:pathLst>
                  <a:path w="318" h="49">
                    <a:moveTo>
                      <a:pt x="318" y="40"/>
                    </a:moveTo>
                    <a:lnTo>
                      <a:pt x="318" y="40"/>
                    </a:lnTo>
                    <a:lnTo>
                      <a:pt x="318" y="45"/>
                    </a:lnTo>
                    <a:lnTo>
                      <a:pt x="317" y="47"/>
                    </a:lnTo>
                    <a:lnTo>
                      <a:pt x="314" y="49"/>
                    </a:lnTo>
                    <a:lnTo>
                      <a:pt x="310" y="49"/>
                    </a:lnTo>
                    <a:lnTo>
                      <a:pt x="310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3" y="47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2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210" y="1"/>
                    </a:lnTo>
                    <a:lnTo>
                      <a:pt x="210" y="1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303" y="1"/>
                    </a:lnTo>
                    <a:lnTo>
                      <a:pt x="303" y="1"/>
                    </a:lnTo>
                    <a:lnTo>
                      <a:pt x="311" y="1"/>
                    </a:lnTo>
                    <a:lnTo>
                      <a:pt x="316" y="3"/>
                    </a:lnTo>
                    <a:lnTo>
                      <a:pt x="317" y="7"/>
                    </a:lnTo>
                    <a:lnTo>
                      <a:pt x="318" y="14"/>
                    </a:lnTo>
                    <a:lnTo>
                      <a:pt x="318" y="14"/>
                    </a:lnTo>
                    <a:lnTo>
                      <a:pt x="318" y="28"/>
                    </a:lnTo>
                    <a:lnTo>
                      <a:pt x="318" y="28"/>
                    </a:lnTo>
                    <a:lnTo>
                      <a:pt x="318" y="40"/>
                    </a:lnTo>
                    <a:lnTo>
                      <a:pt x="318" y="4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4332287" y="2636835"/>
                <a:ext cx="500063" cy="74612"/>
              </a:xfrm>
              <a:custGeom>
                <a:avLst/>
                <a:gdLst/>
                <a:ahLst/>
                <a:cxnLst>
                  <a:cxn ang="0">
                    <a:pos x="156" y="45"/>
                  </a:cxn>
                  <a:cxn ang="0">
                    <a:pos x="156" y="45"/>
                  </a:cxn>
                  <a:cxn ang="0">
                    <a:pos x="8" y="47"/>
                  </a:cxn>
                  <a:cxn ang="0">
                    <a:pos x="8" y="47"/>
                  </a:cxn>
                  <a:cxn ang="0">
                    <a:pos x="4" y="45"/>
                  </a:cxn>
                  <a:cxn ang="0">
                    <a:pos x="1" y="44"/>
                  </a:cxn>
                  <a:cxn ang="0">
                    <a:pos x="0" y="43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08" y="0"/>
                  </a:cxn>
                  <a:cxn ang="0">
                    <a:pos x="308" y="0"/>
                  </a:cxn>
                  <a:cxn ang="0">
                    <a:pos x="311" y="0"/>
                  </a:cxn>
                  <a:cxn ang="0">
                    <a:pos x="314" y="1"/>
                  </a:cxn>
                  <a:cxn ang="0">
                    <a:pos x="315" y="4"/>
                  </a:cxn>
                  <a:cxn ang="0">
                    <a:pos x="315" y="8"/>
                  </a:cxn>
                  <a:cxn ang="0">
                    <a:pos x="315" y="8"/>
                  </a:cxn>
                  <a:cxn ang="0">
                    <a:pos x="315" y="39"/>
                  </a:cxn>
                  <a:cxn ang="0">
                    <a:pos x="315" y="39"/>
                  </a:cxn>
                  <a:cxn ang="0">
                    <a:pos x="315" y="41"/>
                  </a:cxn>
                  <a:cxn ang="0">
                    <a:pos x="314" y="44"/>
                  </a:cxn>
                  <a:cxn ang="0">
                    <a:pos x="311" y="45"/>
                  </a:cxn>
                  <a:cxn ang="0">
                    <a:pos x="307" y="47"/>
                  </a:cxn>
                  <a:cxn ang="0">
                    <a:pos x="307" y="47"/>
                  </a:cxn>
                  <a:cxn ang="0">
                    <a:pos x="156" y="45"/>
                  </a:cxn>
                  <a:cxn ang="0">
                    <a:pos x="156" y="45"/>
                  </a:cxn>
                </a:cxnLst>
                <a:rect l="0" t="0" r="r" b="b"/>
                <a:pathLst>
                  <a:path w="315" h="47">
                    <a:moveTo>
                      <a:pt x="156" y="45"/>
                    </a:moveTo>
                    <a:lnTo>
                      <a:pt x="156" y="45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4" y="45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11" y="0"/>
                    </a:lnTo>
                    <a:lnTo>
                      <a:pt x="314" y="1"/>
                    </a:lnTo>
                    <a:lnTo>
                      <a:pt x="315" y="4"/>
                    </a:lnTo>
                    <a:lnTo>
                      <a:pt x="315" y="8"/>
                    </a:lnTo>
                    <a:lnTo>
                      <a:pt x="315" y="8"/>
                    </a:lnTo>
                    <a:lnTo>
                      <a:pt x="315" y="39"/>
                    </a:lnTo>
                    <a:lnTo>
                      <a:pt x="315" y="39"/>
                    </a:lnTo>
                    <a:lnTo>
                      <a:pt x="315" y="41"/>
                    </a:lnTo>
                    <a:lnTo>
                      <a:pt x="314" y="44"/>
                    </a:lnTo>
                    <a:lnTo>
                      <a:pt x="311" y="45"/>
                    </a:lnTo>
                    <a:lnTo>
                      <a:pt x="307" y="47"/>
                    </a:lnTo>
                    <a:lnTo>
                      <a:pt x="307" y="47"/>
                    </a:lnTo>
                    <a:lnTo>
                      <a:pt x="156" y="45"/>
                    </a:lnTo>
                    <a:lnTo>
                      <a:pt x="156" y="4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4332287" y="2927347"/>
                <a:ext cx="415925" cy="74612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4" y="4"/>
                  </a:cxn>
                  <a:cxn ang="0">
                    <a:pos x="246" y="6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15" y="19"/>
                  </a:cxn>
                  <a:cxn ang="0">
                    <a:pos x="202" y="25"/>
                  </a:cxn>
                  <a:cxn ang="0">
                    <a:pos x="188" y="33"/>
                  </a:cxn>
                  <a:cxn ang="0">
                    <a:pos x="175" y="42"/>
                  </a:cxn>
                  <a:cxn ang="0">
                    <a:pos x="175" y="42"/>
                  </a:cxn>
                  <a:cxn ang="0">
                    <a:pos x="168" y="46"/>
                  </a:cxn>
                  <a:cxn ang="0">
                    <a:pos x="161" y="47"/>
                  </a:cxn>
                  <a:cxn ang="0">
                    <a:pos x="161" y="47"/>
                  </a:cxn>
                  <a:cxn ang="0">
                    <a:pos x="8" y="47"/>
                  </a:cxn>
                  <a:cxn ang="0">
                    <a:pos x="8" y="47"/>
                  </a:cxn>
                  <a:cxn ang="0">
                    <a:pos x="4" y="46"/>
                  </a:cxn>
                  <a:cxn ang="0">
                    <a:pos x="1" y="44"/>
                  </a:cxn>
                  <a:cxn ang="0">
                    <a:pos x="0" y="43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60" y="0"/>
                  </a:cxn>
                  <a:cxn ang="0">
                    <a:pos x="260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62" h="47">
                    <a:moveTo>
                      <a:pt x="262" y="0"/>
                    </a:moveTo>
                    <a:lnTo>
                      <a:pt x="262" y="0"/>
                    </a:lnTo>
                    <a:lnTo>
                      <a:pt x="254" y="4"/>
                    </a:lnTo>
                    <a:lnTo>
                      <a:pt x="246" y="6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15" y="19"/>
                    </a:lnTo>
                    <a:lnTo>
                      <a:pt x="202" y="25"/>
                    </a:lnTo>
                    <a:lnTo>
                      <a:pt x="188" y="33"/>
                    </a:lnTo>
                    <a:lnTo>
                      <a:pt x="175" y="42"/>
                    </a:lnTo>
                    <a:lnTo>
                      <a:pt x="175" y="42"/>
                    </a:lnTo>
                    <a:lnTo>
                      <a:pt x="168" y="46"/>
                    </a:lnTo>
                    <a:lnTo>
                      <a:pt x="161" y="47"/>
                    </a:lnTo>
                    <a:lnTo>
                      <a:pt x="161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4" y="46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3995737" y="2803522"/>
                <a:ext cx="266700" cy="204787"/>
              </a:xfrm>
              <a:custGeom>
                <a:avLst/>
                <a:gdLst/>
                <a:ahLst/>
                <a:cxnLst>
                  <a:cxn ang="0">
                    <a:pos x="24" y="39"/>
                  </a:cxn>
                  <a:cxn ang="0">
                    <a:pos x="24" y="39"/>
                  </a:cxn>
                  <a:cxn ang="0">
                    <a:pos x="28" y="39"/>
                  </a:cxn>
                  <a:cxn ang="0">
                    <a:pos x="31" y="39"/>
                  </a:cxn>
                  <a:cxn ang="0">
                    <a:pos x="36" y="44"/>
                  </a:cxn>
                  <a:cxn ang="0">
                    <a:pos x="36" y="44"/>
                  </a:cxn>
                  <a:cxn ang="0">
                    <a:pos x="58" y="66"/>
                  </a:cxn>
                  <a:cxn ang="0">
                    <a:pos x="58" y="66"/>
                  </a:cxn>
                  <a:cxn ang="0">
                    <a:pos x="61" y="68"/>
                  </a:cxn>
                  <a:cxn ang="0">
                    <a:pos x="63" y="70"/>
                  </a:cxn>
                  <a:cxn ang="0">
                    <a:pos x="66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101" y="35"/>
                  </a:cxn>
                  <a:cxn ang="0">
                    <a:pos x="101" y="35"/>
                  </a:cxn>
                  <a:cxn ang="0">
                    <a:pos x="132" y="4"/>
                  </a:cxn>
                  <a:cxn ang="0">
                    <a:pos x="132" y="4"/>
                  </a:cxn>
                  <a:cxn ang="0">
                    <a:pos x="136" y="1"/>
                  </a:cxn>
                  <a:cxn ang="0">
                    <a:pos x="143" y="0"/>
                  </a:cxn>
                  <a:cxn ang="0">
                    <a:pos x="148" y="0"/>
                  </a:cxn>
                  <a:cxn ang="0">
                    <a:pos x="151" y="2"/>
                  </a:cxn>
                  <a:cxn ang="0">
                    <a:pos x="154" y="4"/>
                  </a:cxn>
                  <a:cxn ang="0">
                    <a:pos x="154" y="4"/>
                  </a:cxn>
                  <a:cxn ang="0">
                    <a:pos x="163" y="13"/>
                  </a:cxn>
                  <a:cxn ang="0">
                    <a:pos x="163" y="13"/>
                  </a:cxn>
                  <a:cxn ang="0">
                    <a:pos x="167" y="18"/>
                  </a:cxn>
                  <a:cxn ang="0">
                    <a:pos x="168" y="24"/>
                  </a:cxn>
                  <a:cxn ang="0">
                    <a:pos x="167" y="31"/>
                  </a:cxn>
                  <a:cxn ang="0">
                    <a:pos x="163" y="36"/>
                  </a:cxn>
                  <a:cxn ang="0">
                    <a:pos x="163" y="36"/>
                  </a:cxn>
                  <a:cxn ang="0">
                    <a:pos x="119" y="80"/>
                  </a:cxn>
                  <a:cxn ang="0">
                    <a:pos x="74" y="125"/>
                  </a:cxn>
                  <a:cxn ang="0">
                    <a:pos x="74" y="125"/>
                  </a:cxn>
                  <a:cxn ang="0">
                    <a:pos x="70" y="128"/>
                  </a:cxn>
                  <a:cxn ang="0">
                    <a:pos x="65" y="129"/>
                  </a:cxn>
                  <a:cxn ang="0">
                    <a:pos x="59" y="128"/>
                  </a:cxn>
                  <a:cxn ang="0">
                    <a:pos x="54" y="125"/>
                  </a:cxn>
                  <a:cxn ang="0">
                    <a:pos x="54" y="125"/>
                  </a:cxn>
                  <a:cxn ang="0">
                    <a:pos x="30" y="9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1" y="68"/>
                  </a:cxn>
                  <a:cxn ang="0">
                    <a:pos x="0" y="63"/>
                  </a:cxn>
                  <a:cxn ang="0">
                    <a:pos x="1" y="58"/>
                  </a:cxn>
                  <a:cxn ang="0">
                    <a:pos x="5" y="52"/>
                  </a:cxn>
                  <a:cxn ang="0">
                    <a:pos x="5" y="52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9" y="39"/>
                  </a:cxn>
                  <a:cxn ang="0">
                    <a:pos x="22" y="39"/>
                  </a:cxn>
                  <a:cxn ang="0">
                    <a:pos x="24" y="39"/>
                  </a:cxn>
                  <a:cxn ang="0">
                    <a:pos x="24" y="39"/>
                  </a:cxn>
                </a:cxnLst>
                <a:rect l="0" t="0" r="r" b="b"/>
                <a:pathLst>
                  <a:path w="168" h="129">
                    <a:moveTo>
                      <a:pt x="24" y="39"/>
                    </a:moveTo>
                    <a:lnTo>
                      <a:pt x="24" y="39"/>
                    </a:lnTo>
                    <a:lnTo>
                      <a:pt x="28" y="39"/>
                    </a:lnTo>
                    <a:lnTo>
                      <a:pt x="31" y="39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61" y="68"/>
                    </a:lnTo>
                    <a:lnTo>
                      <a:pt x="63" y="70"/>
                    </a:lnTo>
                    <a:lnTo>
                      <a:pt x="66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6" y="1"/>
                    </a:lnTo>
                    <a:lnTo>
                      <a:pt x="143" y="0"/>
                    </a:lnTo>
                    <a:lnTo>
                      <a:pt x="148" y="0"/>
                    </a:lnTo>
                    <a:lnTo>
                      <a:pt x="151" y="2"/>
                    </a:lnTo>
                    <a:lnTo>
                      <a:pt x="154" y="4"/>
                    </a:lnTo>
                    <a:lnTo>
                      <a:pt x="154" y="4"/>
                    </a:lnTo>
                    <a:lnTo>
                      <a:pt x="163" y="13"/>
                    </a:lnTo>
                    <a:lnTo>
                      <a:pt x="163" y="13"/>
                    </a:lnTo>
                    <a:lnTo>
                      <a:pt x="167" y="18"/>
                    </a:lnTo>
                    <a:lnTo>
                      <a:pt x="168" y="24"/>
                    </a:lnTo>
                    <a:lnTo>
                      <a:pt x="167" y="31"/>
                    </a:lnTo>
                    <a:lnTo>
                      <a:pt x="163" y="36"/>
                    </a:lnTo>
                    <a:lnTo>
                      <a:pt x="163" y="36"/>
                    </a:lnTo>
                    <a:lnTo>
                      <a:pt x="119" y="80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70" y="128"/>
                    </a:lnTo>
                    <a:lnTo>
                      <a:pt x="65" y="129"/>
                    </a:lnTo>
                    <a:lnTo>
                      <a:pt x="59" y="128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30" y="9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1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9" y="39"/>
                    </a:lnTo>
                    <a:lnTo>
                      <a:pt x="22" y="39"/>
                    </a:lnTo>
                    <a:lnTo>
                      <a:pt x="24" y="39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3994150" y="2220910"/>
                <a:ext cx="268288" cy="203200"/>
              </a:xfrm>
              <a:custGeom>
                <a:avLst/>
                <a:gdLst/>
                <a:ahLst/>
                <a:cxnLst>
                  <a:cxn ang="0">
                    <a:pos x="66" y="128"/>
                  </a:cxn>
                  <a:cxn ang="0">
                    <a:pos x="66" y="128"/>
                  </a:cxn>
                  <a:cxn ang="0">
                    <a:pos x="62" y="128"/>
                  </a:cxn>
                  <a:cxn ang="0">
                    <a:pos x="59" y="128"/>
                  </a:cxn>
                  <a:cxn ang="0">
                    <a:pos x="54" y="124"/>
                  </a:cxn>
                  <a:cxn ang="0">
                    <a:pos x="54" y="124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1" y="70"/>
                  </a:cxn>
                  <a:cxn ang="0">
                    <a:pos x="0" y="65"/>
                  </a:cxn>
                  <a:cxn ang="0">
                    <a:pos x="1" y="60"/>
                  </a:cxn>
                  <a:cxn ang="0">
                    <a:pos x="5" y="53"/>
                  </a:cxn>
                  <a:cxn ang="0">
                    <a:pos x="5" y="53"/>
                  </a:cxn>
                  <a:cxn ang="0">
                    <a:pos x="16" y="43"/>
                  </a:cxn>
                  <a:cxn ang="0">
                    <a:pos x="16" y="43"/>
                  </a:cxn>
                  <a:cxn ang="0">
                    <a:pos x="20" y="41"/>
                  </a:cxn>
                  <a:cxn ang="0">
                    <a:pos x="25" y="39"/>
                  </a:cxn>
                  <a:cxn ang="0">
                    <a:pos x="31" y="41"/>
                  </a:cxn>
                  <a:cxn ang="0">
                    <a:pos x="36" y="43"/>
                  </a:cxn>
                  <a:cxn ang="0">
                    <a:pos x="36" y="43"/>
                  </a:cxn>
                  <a:cxn ang="0">
                    <a:pos x="50" y="57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64" y="72"/>
                  </a:cxn>
                  <a:cxn ang="0">
                    <a:pos x="66" y="72"/>
                  </a:cxn>
                  <a:cxn ang="0">
                    <a:pos x="68" y="69"/>
                  </a:cxn>
                  <a:cxn ang="0">
                    <a:pos x="68" y="69"/>
                  </a:cxn>
                  <a:cxn ang="0">
                    <a:pos x="102" y="35"/>
                  </a:cxn>
                  <a:cxn ang="0">
                    <a:pos x="102" y="35"/>
                  </a:cxn>
                  <a:cxn ang="0">
                    <a:pos x="133" y="4"/>
                  </a:cxn>
                  <a:cxn ang="0">
                    <a:pos x="133" y="4"/>
                  </a:cxn>
                  <a:cxn ang="0">
                    <a:pos x="139" y="2"/>
                  </a:cxn>
                  <a:cxn ang="0">
                    <a:pos x="144" y="0"/>
                  </a:cxn>
                  <a:cxn ang="0">
                    <a:pos x="151" y="2"/>
                  </a:cxn>
                  <a:cxn ang="0">
                    <a:pos x="155" y="6"/>
                  </a:cxn>
                  <a:cxn ang="0">
                    <a:pos x="155" y="6"/>
                  </a:cxn>
                  <a:cxn ang="0">
                    <a:pos x="164" y="14"/>
                  </a:cxn>
                  <a:cxn ang="0">
                    <a:pos x="164" y="14"/>
                  </a:cxn>
                  <a:cxn ang="0">
                    <a:pos x="168" y="19"/>
                  </a:cxn>
                  <a:cxn ang="0">
                    <a:pos x="169" y="26"/>
                  </a:cxn>
                  <a:cxn ang="0">
                    <a:pos x="168" y="31"/>
                  </a:cxn>
                  <a:cxn ang="0">
                    <a:pos x="164" y="37"/>
                  </a:cxn>
                  <a:cxn ang="0">
                    <a:pos x="164" y="37"/>
                  </a:cxn>
                  <a:cxn ang="0">
                    <a:pos x="78" y="123"/>
                  </a:cxn>
                  <a:cxn ang="0">
                    <a:pos x="78" y="123"/>
                  </a:cxn>
                  <a:cxn ang="0">
                    <a:pos x="72" y="127"/>
                  </a:cxn>
                  <a:cxn ang="0">
                    <a:pos x="68" y="128"/>
                  </a:cxn>
                  <a:cxn ang="0">
                    <a:pos x="66" y="128"/>
                  </a:cxn>
                  <a:cxn ang="0">
                    <a:pos x="66" y="128"/>
                  </a:cxn>
                </a:cxnLst>
                <a:rect l="0" t="0" r="r" b="b"/>
                <a:pathLst>
                  <a:path w="169" h="128">
                    <a:moveTo>
                      <a:pt x="66" y="128"/>
                    </a:moveTo>
                    <a:lnTo>
                      <a:pt x="66" y="128"/>
                    </a:lnTo>
                    <a:lnTo>
                      <a:pt x="62" y="128"/>
                    </a:lnTo>
                    <a:lnTo>
                      <a:pt x="59" y="128"/>
                    </a:lnTo>
                    <a:lnTo>
                      <a:pt x="54" y="124"/>
                    </a:lnTo>
                    <a:lnTo>
                      <a:pt x="54" y="124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1" y="70"/>
                    </a:lnTo>
                    <a:lnTo>
                      <a:pt x="0" y="65"/>
                    </a:lnTo>
                    <a:lnTo>
                      <a:pt x="1" y="60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20" y="41"/>
                    </a:lnTo>
                    <a:lnTo>
                      <a:pt x="25" y="39"/>
                    </a:lnTo>
                    <a:lnTo>
                      <a:pt x="31" y="41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50" y="57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4" y="72"/>
                    </a:lnTo>
                    <a:lnTo>
                      <a:pt x="66" y="72"/>
                    </a:lnTo>
                    <a:lnTo>
                      <a:pt x="68" y="69"/>
                    </a:lnTo>
                    <a:lnTo>
                      <a:pt x="68" y="69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33" y="4"/>
                    </a:lnTo>
                    <a:lnTo>
                      <a:pt x="133" y="4"/>
                    </a:lnTo>
                    <a:lnTo>
                      <a:pt x="139" y="2"/>
                    </a:lnTo>
                    <a:lnTo>
                      <a:pt x="144" y="0"/>
                    </a:lnTo>
                    <a:lnTo>
                      <a:pt x="151" y="2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64" y="14"/>
                    </a:lnTo>
                    <a:lnTo>
                      <a:pt x="164" y="14"/>
                    </a:lnTo>
                    <a:lnTo>
                      <a:pt x="168" y="19"/>
                    </a:lnTo>
                    <a:lnTo>
                      <a:pt x="169" y="26"/>
                    </a:lnTo>
                    <a:lnTo>
                      <a:pt x="168" y="31"/>
                    </a:lnTo>
                    <a:lnTo>
                      <a:pt x="164" y="37"/>
                    </a:lnTo>
                    <a:lnTo>
                      <a:pt x="164" y="37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72" y="127"/>
                    </a:lnTo>
                    <a:lnTo>
                      <a:pt x="68" y="128"/>
                    </a:lnTo>
                    <a:lnTo>
                      <a:pt x="66" y="128"/>
                    </a:lnTo>
                    <a:lnTo>
                      <a:pt x="66" y="12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3995737" y="3094035"/>
                <a:ext cx="266700" cy="203200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26" y="39"/>
                  </a:cxn>
                  <a:cxn ang="0">
                    <a:pos x="28" y="39"/>
                  </a:cxn>
                  <a:cxn ang="0">
                    <a:pos x="32" y="40"/>
                  </a:cxn>
                  <a:cxn ang="0">
                    <a:pos x="38" y="44"/>
                  </a:cxn>
                  <a:cxn ang="0">
                    <a:pos x="38" y="44"/>
                  </a:cxn>
                  <a:cxn ang="0">
                    <a:pos x="61" y="67"/>
                  </a:cxn>
                  <a:cxn ang="0">
                    <a:pos x="61" y="67"/>
                  </a:cxn>
                  <a:cxn ang="0">
                    <a:pos x="63" y="70"/>
                  </a:cxn>
                  <a:cxn ang="0">
                    <a:pos x="66" y="70"/>
                  </a:cxn>
                  <a:cxn ang="0">
                    <a:pos x="67" y="68"/>
                  </a:cxn>
                  <a:cxn ang="0">
                    <a:pos x="67" y="6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132" y="3"/>
                  </a:cxn>
                  <a:cxn ang="0">
                    <a:pos x="132" y="3"/>
                  </a:cxn>
                  <a:cxn ang="0">
                    <a:pos x="138" y="0"/>
                  </a:cxn>
                  <a:cxn ang="0">
                    <a:pos x="143" y="0"/>
                  </a:cxn>
                  <a:cxn ang="0">
                    <a:pos x="150" y="0"/>
                  </a:cxn>
                  <a:cxn ang="0">
                    <a:pos x="154" y="4"/>
                  </a:cxn>
                  <a:cxn ang="0">
                    <a:pos x="154" y="4"/>
                  </a:cxn>
                  <a:cxn ang="0">
                    <a:pos x="158" y="9"/>
                  </a:cxn>
                  <a:cxn ang="0">
                    <a:pos x="163" y="13"/>
                  </a:cxn>
                  <a:cxn ang="0">
                    <a:pos x="163" y="13"/>
                  </a:cxn>
                  <a:cxn ang="0">
                    <a:pos x="167" y="19"/>
                  </a:cxn>
                  <a:cxn ang="0">
                    <a:pos x="168" y="24"/>
                  </a:cxn>
                  <a:cxn ang="0">
                    <a:pos x="167" y="31"/>
                  </a:cxn>
                  <a:cxn ang="0">
                    <a:pos x="163" y="35"/>
                  </a:cxn>
                  <a:cxn ang="0">
                    <a:pos x="163" y="35"/>
                  </a:cxn>
                  <a:cxn ang="0">
                    <a:pos x="76" y="124"/>
                  </a:cxn>
                  <a:cxn ang="0">
                    <a:pos x="76" y="124"/>
                  </a:cxn>
                  <a:cxn ang="0">
                    <a:pos x="70" y="126"/>
                  </a:cxn>
                  <a:cxn ang="0">
                    <a:pos x="65" y="128"/>
                  </a:cxn>
                  <a:cxn ang="0">
                    <a:pos x="59" y="128"/>
                  </a:cxn>
                  <a:cxn ang="0">
                    <a:pos x="54" y="124"/>
                  </a:cxn>
                  <a:cxn ang="0">
                    <a:pos x="54" y="124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0" y="68"/>
                  </a:cxn>
                  <a:cxn ang="0">
                    <a:pos x="0" y="63"/>
                  </a:cxn>
                  <a:cxn ang="0">
                    <a:pos x="0" y="58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0" y="39"/>
                  </a:cxn>
                  <a:cxn ang="0">
                    <a:pos x="26" y="39"/>
                  </a:cxn>
                  <a:cxn ang="0">
                    <a:pos x="26" y="39"/>
                  </a:cxn>
                </a:cxnLst>
                <a:rect l="0" t="0" r="r" b="b"/>
                <a:pathLst>
                  <a:path w="168" h="128">
                    <a:moveTo>
                      <a:pt x="26" y="39"/>
                    </a:moveTo>
                    <a:lnTo>
                      <a:pt x="26" y="39"/>
                    </a:lnTo>
                    <a:lnTo>
                      <a:pt x="28" y="39"/>
                    </a:lnTo>
                    <a:lnTo>
                      <a:pt x="32" y="40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61" y="67"/>
                    </a:lnTo>
                    <a:lnTo>
                      <a:pt x="61" y="67"/>
                    </a:lnTo>
                    <a:lnTo>
                      <a:pt x="63" y="70"/>
                    </a:lnTo>
                    <a:lnTo>
                      <a:pt x="66" y="70"/>
                    </a:lnTo>
                    <a:lnTo>
                      <a:pt x="67" y="68"/>
                    </a:lnTo>
                    <a:lnTo>
                      <a:pt x="67" y="68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32" y="3"/>
                    </a:lnTo>
                    <a:lnTo>
                      <a:pt x="132" y="3"/>
                    </a:lnTo>
                    <a:lnTo>
                      <a:pt x="138" y="0"/>
                    </a:lnTo>
                    <a:lnTo>
                      <a:pt x="143" y="0"/>
                    </a:lnTo>
                    <a:lnTo>
                      <a:pt x="150" y="0"/>
                    </a:lnTo>
                    <a:lnTo>
                      <a:pt x="154" y="4"/>
                    </a:lnTo>
                    <a:lnTo>
                      <a:pt x="154" y="4"/>
                    </a:lnTo>
                    <a:lnTo>
                      <a:pt x="158" y="9"/>
                    </a:lnTo>
                    <a:lnTo>
                      <a:pt x="163" y="13"/>
                    </a:lnTo>
                    <a:lnTo>
                      <a:pt x="163" y="13"/>
                    </a:lnTo>
                    <a:lnTo>
                      <a:pt x="167" y="19"/>
                    </a:lnTo>
                    <a:lnTo>
                      <a:pt x="168" y="24"/>
                    </a:lnTo>
                    <a:lnTo>
                      <a:pt x="167" y="31"/>
                    </a:lnTo>
                    <a:lnTo>
                      <a:pt x="163" y="35"/>
                    </a:lnTo>
                    <a:lnTo>
                      <a:pt x="163" y="35"/>
                    </a:lnTo>
                    <a:lnTo>
                      <a:pt x="76" y="124"/>
                    </a:lnTo>
                    <a:lnTo>
                      <a:pt x="76" y="124"/>
                    </a:lnTo>
                    <a:lnTo>
                      <a:pt x="70" y="126"/>
                    </a:lnTo>
                    <a:lnTo>
                      <a:pt x="65" y="128"/>
                    </a:lnTo>
                    <a:lnTo>
                      <a:pt x="59" y="128"/>
                    </a:lnTo>
                    <a:lnTo>
                      <a:pt x="54" y="124"/>
                    </a:lnTo>
                    <a:lnTo>
                      <a:pt x="54" y="124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39"/>
                    </a:lnTo>
                    <a:lnTo>
                      <a:pt x="26" y="39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3994150" y="2511422"/>
                <a:ext cx="268288" cy="203200"/>
              </a:xfrm>
              <a:custGeom>
                <a:avLst/>
                <a:gdLst/>
                <a:ahLst/>
                <a:cxnLst>
                  <a:cxn ang="0">
                    <a:pos x="25" y="40"/>
                  </a:cxn>
                  <a:cxn ang="0">
                    <a:pos x="25" y="40"/>
                  </a:cxn>
                  <a:cxn ang="0">
                    <a:pos x="29" y="40"/>
                  </a:cxn>
                  <a:cxn ang="0">
                    <a:pos x="33" y="41"/>
                  </a:cxn>
                  <a:cxn ang="0">
                    <a:pos x="39" y="46"/>
                  </a:cxn>
                  <a:cxn ang="0">
                    <a:pos x="39" y="46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63" y="71"/>
                  </a:cxn>
                  <a:cxn ang="0">
                    <a:pos x="66" y="72"/>
                  </a:cxn>
                  <a:cxn ang="0">
                    <a:pos x="68" y="69"/>
                  </a:cxn>
                  <a:cxn ang="0">
                    <a:pos x="68" y="69"/>
                  </a:cxn>
                  <a:cxn ang="0">
                    <a:pos x="124" y="14"/>
                  </a:cxn>
                  <a:cxn ang="0">
                    <a:pos x="124" y="14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9" y="2"/>
                  </a:cxn>
                  <a:cxn ang="0">
                    <a:pos x="144" y="0"/>
                  </a:cxn>
                  <a:cxn ang="0">
                    <a:pos x="149" y="2"/>
                  </a:cxn>
                  <a:cxn ang="0">
                    <a:pos x="155" y="5"/>
                  </a:cxn>
                  <a:cxn ang="0">
                    <a:pos x="155" y="5"/>
                  </a:cxn>
                  <a:cxn ang="0">
                    <a:pos x="164" y="15"/>
                  </a:cxn>
                  <a:cxn ang="0">
                    <a:pos x="164" y="15"/>
                  </a:cxn>
                  <a:cxn ang="0">
                    <a:pos x="168" y="21"/>
                  </a:cxn>
                  <a:cxn ang="0">
                    <a:pos x="169" y="26"/>
                  </a:cxn>
                  <a:cxn ang="0">
                    <a:pos x="168" y="31"/>
                  </a:cxn>
                  <a:cxn ang="0">
                    <a:pos x="164" y="37"/>
                  </a:cxn>
                  <a:cxn ang="0">
                    <a:pos x="164" y="37"/>
                  </a:cxn>
                  <a:cxn ang="0">
                    <a:pos x="77" y="124"/>
                  </a:cxn>
                  <a:cxn ang="0">
                    <a:pos x="77" y="124"/>
                  </a:cxn>
                  <a:cxn ang="0">
                    <a:pos x="71" y="127"/>
                  </a:cxn>
                  <a:cxn ang="0">
                    <a:pos x="66" y="128"/>
                  </a:cxn>
                  <a:cxn ang="0">
                    <a:pos x="59" y="127"/>
                  </a:cxn>
                  <a:cxn ang="0">
                    <a:pos x="55" y="124"/>
                  </a:cxn>
                  <a:cxn ang="0">
                    <a:pos x="55" y="124"/>
                  </a:cxn>
                  <a:cxn ang="0">
                    <a:pos x="6" y="76"/>
                  </a:cxn>
                  <a:cxn ang="0">
                    <a:pos x="6" y="76"/>
                  </a:cxn>
                  <a:cxn ang="0">
                    <a:pos x="2" y="71"/>
                  </a:cxn>
                  <a:cxn ang="0">
                    <a:pos x="0" y="64"/>
                  </a:cxn>
                  <a:cxn ang="0">
                    <a:pos x="2" y="58"/>
                  </a:cxn>
                  <a:cxn ang="0">
                    <a:pos x="6" y="53"/>
                  </a:cxn>
                  <a:cxn ang="0">
                    <a:pos x="6" y="53"/>
                  </a:cxn>
                  <a:cxn ang="0">
                    <a:pos x="16" y="44"/>
                  </a:cxn>
                  <a:cxn ang="0">
                    <a:pos x="16" y="44"/>
                  </a:cxn>
                  <a:cxn ang="0">
                    <a:pos x="20" y="41"/>
                  </a:cxn>
                  <a:cxn ang="0">
                    <a:pos x="23" y="40"/>
                  </a:cxn>
                  <a:cxn ang="0">
                    <a:pos x="25" y="40"/>
                  </a:cxn>
                  <a:cxn ang="0">
                    <a:pos x="25" y="40"/>
                  </a:cxn>
                </a:cxnLst>
                <a:rect l="0" t="0" r="r" b="b"/>
                <a:pathLst>
                  <a:path w="169" h="128">
                    <a:moveTo>
                      <a:pt x="25" y="40"/>
                    </a:moveTo>
                    <a:lnTo>
                      <a:pt x="25" y="40"/>
                    </a:lnTo>
                    <a:lnTo>
                      <a:pt x="29" y="40"/>
                    </a:lnTo>
                    <a:lnTo>
                      <a:pt x="33" y="41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3" y="71"/>
                    </a:lnTo>
                    <a:lnTo>
                      <a:pt x="66" y="72"/>
                    </a:lnTo>
                    <a:lnTo>
                      <a:pt x="68" y="69"/>
                    </a:lnTo>
                    <a:lnTo>
                      <a:pt x="68" y="69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9" y="2"/>
                    </a:lnTo>
                    <a:lnTo>
                      <a:pt x="144" y="0"/>
                    </a:lnTo>
                    <a:lnTo>
                      <a:pt x="149" y="2"/>
                    </a:lnTo>
                    <a:lnTo>
                      <a:pt x="155" y="5"/>
                    </a:lnTo>
                    <a:lnTo>
                      <a:pt x="155" y="5"/>
                    </a:lnTo>
                    <a:lnTo>
                      <a:pt x="164" y="15"/>
                    </a:lnTo>
                    <a:lnTo>
                      <a:pt x="164" y="15"/>
                    </a:lnTo>
                    <a:lnTo>
                      <a:pt x="168" y="21"/>
                    </a:lnTo>
                    <a:lnTo>
                      <a:pt x="169" y="26"/>
                    </a:lnTo>
                    <a:lnTo>
                      <a:pt x="168" y="31"/>
                    </a:lnTo>
                    <a:lnTo>
                      <a:pt x="164" y="37"/>
                    </a:lnTo>
                    <a:lnTo>
                      <a:pt x="164" y="37"/>
                    </a:lnTo>
                    <a:lnTo>
                      <a:pt x="77" y="124"/>
                    </a:lnTo>
                    <a:lnTo>
                      <a:pt x="77" y="124"/>
                    </a:lnTo>
                    <a:lnTo>
                      <a:pt x="71" y="127"/>
                    </a:lnTo>
                    <a:lnTo>
                      <a:pt x="66" y="128"/>
                    </a:lnTo>
                    <a:lnTo>
                      <a:pt x="59" y="127"/>
                    </a:lnTo>
                    <a:lnTo>
                      <a:pt x="55" y="124"/>
                    </a:lnTo>
                    <a:lnTo>
                      <a:pt x="55" y="12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1"/>
                    </a:lnTo>
                    <a:lnTo>
                      <a:pt x="23" y="40"/>
                    </a:lnTo>
                    <a:lnTo>
                      <a:pt x="25" y="40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4332287" y="3217860"/>
                <a:ext cx="106363" cy="730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64" y="0"/>
                  </a:cxn>
                  <a:cxn ang="0">
                    <a:pos x="66" y="0"/>
                  </a:cxn>
                  <a:cxn ang="0">
                    <a:pos x="67" y="3"/>
                  </a:cxn>
                  <a:cxn ang="0">
                    <a:pos x="67" y="7"/>
                  </a:cxn>
                  <a:cxn ang="0">
                    <a:pos x="67" y="7"/>
                  </a:cxn>
                  <a:cxn ang="0">
                    <a:pos x="62" y="24"/>
                  </a:cxn>
                  <a:cxn ang="0">
                    <a:pos x="59" y="42"/>
                  </a:cxn>
                  <a:cxn ang="0">
                    <a:pos x="59" y="42"/>
                  </a:cxn>
                  <a:cxn ang="0">
                    <a:pos x="58" y="44"/>
                  </a:cxn>
                  <a:cxn ang="0">
                    <a:pos x="53" y="46"/>
                  </a:cxn>
                  <a:cxn ang="0">
                    <a:pos x="53" y="46"/>
                  </a:cxn>
                  <a:cxn ang="0">
                    <a:pos x="5" y="46"/>
                  </a:cxn>
                  <a:cxn ang="0">
                    <a:pos x="5" y="46"/>
                  </a:cxn>
                  <a:cxn ang="0">
                    <a:pos x="2" y="46"/>
                  </a:cxn>
                  <a:cxn ang="0">
                    <a:pos x="1" y="44"/>
                  </a:cxn>
                  <a:cxn ang="0">
                    <a:pos x="0" y="43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35" y="0"/>
                  </a:cxn>
                </a:cxnLst>
                <a:rect l="0" t="0" r="r" b="b"/>
                <a:pathLst>
                  <a:path w="67" h="46">
                    <a:moveTo>
                      <a:pt x="35" y="0"/>
                    </a:moveTo>
                    <a:lnTo>
                      <a:pt x="35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7" y="3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2" y="24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8" y="44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2" y="46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6741344" y="3584902"/>
            <a:ext cx="2357456" cy="685993"/>
          </a:xfrm>
          <a:prstGeom prst="rect">
            <a:avLst/>
          </a:prstGeom>
          <a:solidFill>
            <a:srgbClr val="0070C0"/>
          </a:solidFill>
        </p:spPr>
        <p:txBody>
          <a:bodyPr wrap="none" anchor="ctr"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Только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4,2%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37989" y="4969896"/>
            <a:ext cx="2460811" cy="493572"/>
          </a:xfrm>
          <a:prstGeom prst="rect">
            <a:avLst/>
          </a:prstGeom>
          <a:solidFill>
            <a:srgbClr val="B4AA7A"/>
          </a:solidFill>
        </p:spPr>
        <p:txBody>
          <a:bodyPr wrap="none" anchor="ctr"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Только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2,2%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77315" y="1646990"/>
            <a:ext cx="1421485" cy="493572"/>
          </a:xfrm>
          <a:prstGeom prst="rect">
            <a:avLst/>
          </a:prstGeom>
          <a:solidFill>
            <a:schemeClr val="accent5"/>
          </a:solidFill>
        </p:spPr>
        <p:txBody>
          <a:bodyPr wrap="none" anchor="ctr"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84,4%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54608" y="1729154"/>
            <a:ext cx="1989700" cy="2402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жителей </a:t>
            </a:r>
            <a:r>
              <a:rPr lang="ru-RU" sz="1600" dirty="0" smtClean="0">
                <a:solidFill>
                  <a:schemeClr val="tx1"/>
                </a:solidFill>
              </a:rPr>
              <a:t>Тувы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положительно оценивающих состояние межнациональных отношений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15108" y="3584902"/>
            <a:ext cx="2428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/>
              <a:t/>
            </a:r>
            <a:br>
              <a:rPr lang="ru-RU" sz="4000" dirty="0"/>
            </a:br>
            <a:r>
              <a:rPr lang="ru-RU" sz="1600" dirty="0" smtClean="0"/>
              <a:t>жителей вступали в конфликт на национальной почве*</a:t>
            </a:r>
            <a:endParaRPr lang="ru-RU" sz="16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177118" y="5237834"/>
            <a:ext cx="3000395" cy="230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жителей Тувы ощущают </a:t>
            </a:r>
            <a:r>
              <a:rPr lang="ru-RU" sz="1600" dirty="0">
                <a:solidFill>
                  <a:schemeClr val="tx1"/>
                </a:solidFill>
              </a:rPr>
              <a:t>негативное отношение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 </a:t>
            </a:r>
            <a:r>
              <a:rPr lang="ru-RU" sz="1600" dirty="0">
                <a:solidFill>
                  <a:schemeClr val="tx1"/>
                </a:solidFill>
              </a:rPr>
              <a:t>себе по национальному признаку**</a:t>
            </a:r>
          </a:p>
          <a:p>
            <a:pPr algn="r"/>
            <a:endParaRPr lang="ru-RU" sz="1600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9494" y="908720"/>
            <a:ext cx="1736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2015 год</a:t>
            </a:r>
            <a:endParaRPr lang="ru-RU" sz="3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380313" y="908720"/>
            <a:ext cx="1685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2018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791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578883"/>
            <a:ext cx="6143668" cy="2278745"/>
          </a:xfrm>
          <a:prstGeom prst="rect">
            <a:avLst/>
          </a:prstGeom>
          <a:solidFill>
            <a:srgbClr val="F0EFEC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85720" y="428604"/>
            <a:ext cx="842968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поддержка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коренных малочисленных народов в 2018 году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Oval 30"/>
          <p:cNvSpPr/>
          <p:nvPr/>
        </p:nvSpPr>
        <p:spPr>
          <a:xfrm>
            <a:off x="3500430" y="4357695"/>
            <a:ext cx="3000396" cy="1714512"/>
          </a:xfrm>
          <a:prstGeom prst="round2DiagRect">
            <a:avLst>
              <a:gd name="adj1" fmla="val 9583"/>
              <a:gd name="adj2" fmla="val 0"/>
            </a:avLst>
          </a:prstGeom>
          <a:solidFill>
            <a:srgbClr val="ADA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29"/>
          <p:cNvSpPr/>
          <p:nvPr/>
        </p:nvSpPr>
        <p:spPr>
          <a:xfrm>
            <a:off x="326637" y="4334401"/>
            <a:ext cx="3030886" cy="1732702"/>
          </a:xfrm>
          <a:prstGeom prst="round2DiagRect">
            <a:avLst>
              <a:gd name="adj1" fmla="val 10242"/>
              <a:gd name="adj2" fmla="val 0"/>
            </a:avLst>
          </a:prstGeom>
          <a:solidFill>
            <a:srgbClr val="3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714480" y="3876037"/>
            <a:ext cx="3577918" cy="481657"/>
            <a:chOff x="1857388" y="3995401"/>
            <a:chExt cx="3577918" cy="629635"/>
          </a:xfrm>
        </p:grpSpPr>
        <p:sp>
          <p:nvSpPr>
            <p:cNvPr id="9" name="Блок-схема: извлечение 8"/>
            <p:cNvSpPr/>
            <p:nvPr/>
          </p:nvSpPr>
          <p:spPr>
            <a:xfrm flipH="1">
              <a:off x="1857388" y="3995401"/>
              <a:ext cx="363208" cy="629147"/>
            </a:xfrm>
            <a:prstGeom prst="flowChartExtract">
              <a:avLst/>
            </a:prstGeom>
            <a:solidFill>
              <a:srgbClr val="3433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извлечение 9"/>
            <p:cNvSpPr/>
            <p:nvPr/>
          </p:nvSpPr>
          <p:spPr>
            <a:xfrm flipH="1">
              <a:off x="5072098" y="3995401"/>
              <a:ext cx="363208" cy="629635"/>
            </a:xfrm>
            <a:prstGeom prst="flowChartExtract">
              <a:avLst/>
            </a:prstGeom>
            <a:solidFill>
              <a:srgbClr val="ADA36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0" y="1689075"/>
            <a:ext cx="7072330" cy="5715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700"/>
              </a:spcAft>
            </a:pPr>
            <a:r>
              <a:rPr lang="ru-RU" sz="2200" b="1" dirty="0">
                <a:solidFill>
                  <a:schemeClr val="bg1"/>
                </a:solidFill>
              </a:rPr>
              <a:t>Основные направления поддержки: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2944" y="4500570"/>
            <a:ext cx="22145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1456,3 тыс.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рублей</a:t>
            </a:r>
            <a:br>
              <a:rPr lang="ru-RU" sz="1600" dirty="0"/>
            </a:br>
            <a:r>
              <a:rPr lang="ru-RU" sz="1600" dirty="0"/>
              <a:t>из федерального</a:t>
            </a:r>
            <a:br>
              <a:rPr lang="ru-RU" sz="1600" dirty="0"/>
            </a:br>
            <a:r>
              <a:rPr lang="ru-RU" sz="1600" dirty="0"/>
              <a:t>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24313" y="4499934"/>
            <a:ext cx="24193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76,6 тыс.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1600" dirty="0"/>
              <a:t>рублей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из регионального бюджет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2617769"/>
            <a:ext cx="22683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ctr">
              <a:spcAft>
                <a:spcPts val="70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 err="1" smtClean="0">
                <a:solidFill>
                  <a:schemeClr val="bg1"/>
                </a:solidFill>
              </a:rPr>
              <a:t>Кыштаг</a:t>
            </a:r>
            <a:r>
              <a:rPr lang="ru-RU" sz="1400" dirty="0" smtClean="0">
                <a:solidFill>
                  <a:schemeClr val="bg1"/>
                </a:solidFill>
              </a:rPr>
              <a:t> для оленеводческой семьи»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870" y="2617769"/>
            <a:ext cx="2428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ctr">
              <a:spcAft>
                <a:spcPts val="700"/>
              </a:spcAft>
            </a:pPr>
            <a:r>
              <a:rPr lang="ru-RU" sz="1400" dirty="0">
                <a:solidFill>
                  <a:schemeClr val="bg1"/>
                </a:solidFill>
              </a:rPr>
              <a:t>Развитие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образования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здравоохранения,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культуры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2617769"/>
            <a:ext cx="321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ctr">
              <a:spcAft>
                <a:spcPts val="700"/>
              </a:spcAft>
            </a:pPr>
            <a:r>
              <a:rPr lang="ru-RU" sz="1400" dirty="0">
                <a:solidFill>
                  <a:schemeClr val="bg1"/>
                </a:solidFill>
              </a:rPr>
              <a:t>Создание условий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для </a:t>
            </a:r>
            <a:r>
              <a:rPr lang="ru-RU" sz="1400" dirty="0" smtClean="0">
                <a:solidFill>
                  <a:schemeClr val="bg1"/>
                </a:solidFill>
              </a:rPr>
              <a:t>увеличения занятости трудоспособной части       тувинцев-</a:t>
            </a:r>
            <a:r>
              <a:rPr lang="ru-RU" sz="1400" dirty="0" err="1" smtClean="0">
                <a:solidFill>
                  <a:schemeClr val="bg1"/>
                </a:solidFill>
              </a:rPr>
              <a:t>тоджинцев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40950" y="4857760"/>
            <a:ext cx="584201" cy="763963"/>
            <a:chOff x="785815" y="1928802"/>
            <a:chExt cx="584201" cy="763963"/>
          </a:xfrm>
          <a:solidFill>
            <a:schemeClr val="tx1"/>
          </a:solidFill>
        </p:grpSpPr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785815" y="2172189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7" y="205"/>
                </a:cxn>
                <a:cxn ang="0">
                  <a:pos x="27" y="205"/>
                </a:cxn>
                <a:cxn ang="0">
                  <a:pos x="27" y="178"/>
                </a:cxn>
                <a:cxn ang="0">
                  <a:pos x="27" y="152"/>
                </a:cxn>
                <a:cxn ang="0">
                  <a:pos x="34" y="129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9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49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70" y="65"/>
                </a:cxn>
                <a:cxn ang="0">
                  <a:pos x="270" y="65"/>
                </a:cxn>
                <a:cxn ang="0">
                  <a:pos x="277" y="72"/>
                </a:cxn>
                <a:cxn ang="0">
                  <a:pos x="285" y="83"/>
                </a:cxn>
                <a:cxn ang="0">
                  <a:pos x="285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7"/>
                </a:cxn>
                <a:cxn ang="0">
                  <a:pos x="118" y="197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7" y="178"/>
                  </a:lnTo>
                  <a:lnTo>
                    <a:pt x="27" y="152"/>
                  </a:lnTo>
                  <a:lnTo>
                    <a:pt x="34" y="129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4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7" y="72"/>
                  </a:lnTo>
                  <a:lnTo>
                    <a:pt x="285" y="83"/>
                  </a:lnTo>
                  <a:lnTo>
                    <a:pt x="285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7"/>
                  </a:lnTo>
                  <a:lnTo>
                    <a:pt x="118" y="197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6"/>
            <p:cNvSpPr>
              <a:spLocks noEditPoints="1"/>
            </p:cNvSpPr>
            <p:nvPr/>
          </p:nvSpPr>
          <p:spPr bwMode="auto">
            <a:xfrm>
              <a:off x="1003303" y="2344587"/>
              <a:ext cx="366713" cy="348178"/>
            </a:xfrm>
            <a:custGeom>
              <a:avLst/>
              <a:gdLst/>
              <a:ahLst/>
              <a:cxnLst>
                <a:cxn ang="0">
                  <a:pos x="212" y="65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4"/>
                </a:cxn>
                <a:cxn ang="0">
                  <a:pos x="72" y="38"/>
                </a:cxn>
                <a:cxn ang="0">
                  <a:pos x="155" y="0"/>
                </a:cxn>
                <a:cxn ang="0">
                  <a:pos x="227" y="35"/>
                </a:cxn>
                <a:cxn ang="0">
                  <a:pos x="231" y="65"/>
                </a:cxn>
                <a:cxn ang="0">
                  <a:pos x="231" y="92"/>
                </a:cxn>
                <a:cxn ang="0">
                  <a:pos x="227" y="126"/>
                </a:cxn>
                <a:cxn ang="0">
                  <a:pos x="224" y="145"/>
                </a:cxn>
                <a:cxn ang="0">
                  <a:pos x="79" y="206"/>
                </a:cxn>
                <a:cxn ang="0">
                  <a:pos x="3" y="168"/>
                </a:cxn>
                <a:cxn ang="0">
                  <a:pos x="0" y="160"/>
                </a:cxn>
                <a:cxn ang="0">
                  <a:pos x="3" y="133"/>
                </a:cxn>
                <a:cxn ang="0">
                  <a:pos x="3" y="126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2"/>
                </a:cxn>
                <a:cxn ang="0">
                  <a:pos x="140" y="76"/>
                </a:cxn>
                <a:cxn ang="0">
                  <a:pos x="87" y="46"/>
                </a:cxn>
                <a:cxn ang="0">
                  <a:pos x="144" y="122"/>
                </a:cxn>
                <a:cxn ang="0">
                  <a:pos x="87" y="137"/>
                </a:cxn>
                <a:cxn ang="0">
                  <a:pos x="53" y="130"/>
                </a:cxn>
                <a:cxn ang="0">
                  <a:pos x="15" y="107"/>
                </a:cxn>
                <a:cxn ang="0">
                  <a:pos x="68" y="156"/>
                </a:cxn>
                <a:cxn ang="0">
                  <a:pos x="83" y="156"/>
                </a:cxn>
                <a:cxn ang="0">
                  <a:pos x="144" y="122"/>
                </a:cxn>
                <a:cxn ang="0">
                  <a:pos x="95" y="99"/>
                </a:cxn>
                <a:cxn ang="0">
                  <a:pos x="64" y="95"/>
                </a:cxn>
                <a:cxn ang="0">
                  <a:pos x="15" y="69"/>
                </a:cxn>
                <a:cxn ang="0">
                  <a:pos x="72" y="118"/>
                </a:cxn>
                <a:cxn ang="0">
                  <a:pos x="133" y="103"/>
                </a:cxn>
                <a:cxn ang="0">
                  <a:pos x="144" y="84"/>
                </a:cxn>
                <a:cxn ang="0">
                  <a:pos x="121" y="164"/>
                </a:cxn>
                <a:cxn ang="0">
                  <a:pos x="83" y="175"/>
                </a:cxn>
                <a:cxn ang="0">
                  <a:pos x="49" y="164"/>
                </a:cxn>
                <a:cxn ang="0">
                  <a:pos x="11" y="145"/>
                </a:cxn>
                <a:cxn ang="0">
                  <a:pos x="68" y="194"/>
                </a:cxn>
                <a:cxn ang="0">
                  <a:pos x="129" y="179"/>
                </a:cxn>
                <a:cxn ang="0">
                  <a:pos x="140" y="160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2"/>
                </a:cxn>
                <a:cxn ang="0">
                  <a:pos x="174" y="156"/>
                </a:cxn>
                <a:cxn ang="0">
                  <a:pos x="216" y="133"/>
                </a:cxn>
                <a:cxn ang="0">
                  <a:pos x="182" y="137"/>
                </a:cxn>
              </a:cxnLst>
              <a:rect l="0" t="0" r="r" b="b"/>
              <a:pathLst>
                <a:path w="231" h="206">
                  <a:moveTo>
                    <a:pt x="178" y="84"/>
                  </a:moveTo>
                  <a:lnTo>
                    <a:pt x="178" y="84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24" y="57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3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07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20" y="95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1"/>
                  </a:moveTo>
                  <a:lnTo>
                    <a:pt x="3" y="61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31" y="80"/>
                  </a:lnTo>
                  <a:lnTo>
                    <a:pt x="231" y="92"/>
                  </a:lnTo>
                  <a:lnTo>
                    <a:pt x="231" y="103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27" y="126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2" y="179"/>
                  </a:lnTo>
                  <a:lnTo>
                    <a:pt x="117" y="194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72" y="206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30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3"/>
                  </a:lnTo>
                  <a:lnTo>
                    <a:pt x="3" y="99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3" y="88"/>
                  </a:lnTo>
                  <a:lnTo>
                    <a:pt x="3" y="80"/>
                  </a:lnTo>
                  <a:lnTo>
                    <a:pt x="3" y="61"/>
                  </a:lnTo>
                  <a:lnTo>
                    <a:pt x="3" y="61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8"/>
                  </a:lnTo>
                  <a:lnTo>
                    <a:pt x="79" y="92"/>
                  </a:lnTo>
                  <a:lnTo>
                    <a:pt x="91" y="92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2"/>
                  </a:moveTo>
                  <a:lnTo>
                    <a:pt x="144" y="122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37"/>
                  </a:lnTo>
                  <a:lnTo>
                    <a:pt x="79" y="137"/>
                  </a:lnTo>
                  <a:lnTo>
                    <a:pt x="68" y="137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6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40" y="137"/>
                  </a:lnTo>
                  <a:lnTo>
                    <a:pt x="144" y="122"/>
                  </a:lnTo>
                  <a:lnTo>
                    <a:pt x="144" y="122"/>
                  </a:lnTo>
                  <a:close/>
                  <a:moveTo>
                    <a:pt x="144" y="84"/>
                  </a:moveTo>
                  <a:lnTo>
                    <a:pt x="144" y="84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79" y="103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84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3" y="103"/>
                  </a:lnTo>
                  <a:lnTo>
                    <a:pt x="133" y="103"/>
                  </a:lnTo>
                  <a:lnTo>
                    <a:pt x="140" y="103"/>
                  </a:lnTo>
                  <a:lnTo>
                    <a:pt x="144" y="99"/>
                  </a:lnTo>
                  <a:lnTo>
                    <a:pt x="144" y="84"/>
                  </a:lnTo>
                  <a:lnTo>
                    <a:pt x="144" y="84"/>
                  </a:lnTo>
                  <a:close/>
                  <a:moveTo>
                    <a:pt x="140" y="160"/>
                  </a:moveTo>
                  <a:lnTo>
                    <a:pt x="140" y="160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6" y="175"/>
                  </a:lnTo>
                  <a:lnTo>
                    <a:pt x="64" y="171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5"/>
                  </a:lnTo>
                  <a:lnTo>
                    <a:pt x="11" y="145"/>
                  </a:lnTo>
                  <a:lnTo>
                    <a:pt x="11" y="156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6" y="175"/>
                  </a:lnTo>
                  <a:lnTo>
                    <a:pt x="140" y="171"/>
                  </a:lnTo>
                  <a:lnTo>
                    <a:pt x="140" y="160"/>
                  </a:lnTo>
                  <a:lnTo>
                    <a:pt x="140" y="160"/>
                  </a:lnTo>
                  <a:close/>
                  <a:moveTo>
                    <a:pt x="125" y="31"/>
                  </a:moveTo>
                  <a:lnTo>
                    <a:pt x="125" y="31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59" y="12"/>
                  </a:lnTo>
                  <a:lnTo>
                    <a:pt x="159" y="12"/>
                  </a:lnTo>
                  <a:lnTo>
                    <a:pt x="125" y="31"/>
                  </a:lnTo>
                  <a:lnTo>
                    <a:pt x="125" y="31"/>
                  </a:lnTo>
                  <a:close/>
                  <a:moveTo>
                    <a:pt x="174" y="156"/>
                  </a:moveTo>
                  <a:lnTo>
                    <a:pt x="174" y="156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16" y="133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74" y="145"/>
                  </a:lnTo>
                  <a:lnTo>
                    <a:pt x="174" y="156"/>
                  </a:lnTo>
                  <a:lnTo>
                    <a:pt x="174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947740" y="1928802"/>
              <a:ext cx="193675" cy="17239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1"/>
                </a:cxn>
                <a:cxn ang="0">
                  <a:pos x="76" y="11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98"/>
                </a:cxn>
                <a:cxn ang="0">
                  <a:pos x="103" y="98"/>
                </a:cxn>
                <a:cxn ang="0">
                  <a:pos x="99" y="102"/>
                </a:cxn>
                <a:cxn ang="0">
                  <a:pos x="99" y="102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2">
                  <a:moveTo>
                    <a:pt x="57" y="11"/>
                  </a:moveTo>
                  <a:lnTo>
                    <a:pt x="57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947740" y="2114722"/>
              <a:ext cx="200025" cy="5070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4"/>
                </a:cxn>
                <a:cxn ang="0">
                  <a:pos x="111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6"/>
                </a:cxn>
                <a:cxn ang="0">
                  <a:pos x="111" y="30"/>
                </a:cxn>
                <a:cxn ang="0">
                  <a:pos x="111" y="30"/>
                </a:cxn>
                <a:cxn ang="0">
                  <a:pos x="103" y="30"/>
                </a:cxn>
                <a:cxn ang="0">
                  <a:pos x="103" y="30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30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714744" y="4857760"/>
            <a:ext cx="584201" cy="763963"/>
            <a:chOff x="785815" y="1928802"/>
            <a:chExt cx="584201" cy="763963"/>
          </a:xfrm>
          <a:solidFill>
            <a:schemeClr val="tx1"/>
          </a:solidFill>
        </p:grpSpPr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785815" y="2172189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7" y="205"/>
                </a:cxn>
                <a:cxn ang="0">
                  <a:pos x="27" y="205"/>
                </a:cxn>
                <a:cxn ang="0">
                  <a:pos x="27" y="178"/>
                </a:cxn>
                <a:cxn ang="0">
                  <a:pos x="27" y="152"/>
                </a:cxn>
                <a:cxn ang="0">
                  <a:pos x="34" y="129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9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49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70" y="65"/>
                </a:cxn>
                <a:cxn ang="0">
                  <a:pos x="270" y="65"/>
                </a:cxn>
                <a:cxn ang="0">
                  <a:pos x="277" y="72"/>
                </a:cxn>
                <a:cxn ang="0">
                  <a:pos x="285" y="83"/>
                </a:cxn>
                <a:cxn ang="0">
                  <a:pos x="285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7"/>
                </a:cxn>
                <a:cxn ang="0">
                  <a:pos x="118" y="197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7" y="178"/>
                  </a:lnTo>
                  <a:lnTo>
                    <a:pt x="27" y="152"/>
                  </a:lnTo>
                  <a:lnTo>
                    <a:pt x="34" y="129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4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7" y="72"/>
                  </a:lnTo>
                  <a:lnTo>
                    <a:pt x="285" y="83"/>
                  </a:lnTo>
                  <a:lnTo>
                    <a:pt x="285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7"/>
                  </a:lnTo>
                  <a:lnTo>
                    <a:pt x="118" y="197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1003303" y="2344587"/>
              <a:ext cx="366713" cy="348178"/>
            </a:xfrm>
            <a:custGeom>
              <a:avLst/>
              <a:gdLst/>
              <a:ahLst/>
              <a:cxnLst>
                <a:cxn ang="0">
                  <a:pos x="212" y="65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4"/>
                </a:cxn>
                <a:cxn ang="0">
                  <a:pos x="72" y="38"/>
                </a:cxn>
                <a:cxn ang="0">
                  <a:pos x="155" y="0"/>
                </a:cxn>
                <a:cxn ang="0">
                  <a:pos x="227" y="35"/>
                </a:cxn>
                <a:cxn ang="0">
                  <a:pos x="231" y="65"/>
                </a:cxn>
                <a:cxn ang="0">
                  <a:pos x="231" y="92"/>
                </a:cxn>
                <a:cxn ang="0">
                  <a:pos x="227" y="126"/>
                </a:cxn>
                <a:cxn ang="0">
                  <a:pos x="224" y="145"/>
                </a:cxn>
                <a:cxn ang="0">
                  <a:pos x="79" y="206"/>
                </a:cxn>
                <a:cxn ang="0">
                  <a:pos x="3" y="168"/>
                </a:cxn>
                <a:cxn ang="0">
                  <a:pos x="0" y="160"/>
                </a:cxn>
                <a:cxn ang="0">
                  <a:pos x="3" y="133"/>
                </a:cxn>
                <a:cxn ang="0">
                  <a:pos x="3" y="126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2"/>
                </a:cxn>
                <a:cxn ang="0">
                  <a:pos x="140" y="76"/>
                </a:cxn>
                <a:cxn ang="0">
                  <a:pos x="87" y="46"/>
                </a:cxn>
                <a:cxn ang="0">
                  <a:pos x="144" y="122"/>
                </a:cxn>
                <a:cxn ang="0">
                  <a:pos x="87" y="137"/>
                </a:cxn>
                <a:cxn ang="0">
                  <a:pos x="53" y="130"/>
                </a:cxn>
                <a:cxn ang="0">
                  <a:pos x="15" y="107"/>
                </a:cxn>
                <a:cxn ang="0">
                  <a:pos x="68" y="156"/>
                </a:cxn>
                <a:cxn ang="0">
                  <a:pos x="83" y="156"/>
                </a:cxn>
                <a:cxn ang="0">
                  <a:pos x="144" y="122"/>
                </a:cxn>
                <a:cxn ang="0">
                  <a:pos x="95" y="99"/>
                </a:cxn>
                <a:cxn ang="0">
                  <a:pos x="64" y="95"/>
                </a:cxn>
                <a:cxn ang="0">
                  <a:pos x="15" y="69"/>
                </a:cxn>
                <a:cxn ang="0">
                  <a:pos x="72" y="118"/>
                </a:cxn>
                <a:cxn ang="0">
                  <a:pos x="133" y="103"/>
                </a:cxn>
                <a:cxn ang="0">
                  <a:pos x="144" y="84"/>
                </a:cxn>
                <a:cxn ang="0">
                  <a:pos x="121" y="164"/>
                </a:cxn>
                <a:cxn ang="0">
                  <a:pos x="83" y="175"/>
                </a:cxn>
                <a:cxn ang="0">
                  <a:pos x="49" y="164"/>
                </a:cxn>
                <a:cxn ang="0">
                  <a:pos x="11" y="145"/>
                </a:cxn>
                <a:cxn ang="0">
                  <a:pos x="68" y="194"/>
                </a:cxn>
                <a:cxn ang="0">
                  <a:pos x="129" y="179"/>
                </a:cxn>
                <a:cxn ang="0">
                  <a:pos x="140" y="160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2"/>
                </a:cxn>
                <a:cxn ang="0">
                  <a:pos x="174" y="156"/>
                </a:cxn>
                <a:cxn ang="0">
                  <a:pos x="216" y="133"/>
                </a:cxn>
                <a:cxn ang="0">
                  <a:pos x="182" y="137"/>
                </a:cxn>
              </a:cxnLst>
              <a:rect l="0" t="0" r="r" b="b"/>
              <a:pathLst>
                <a:path w="231" h="206">
                  <a:moveTo>
                    <a:pt x="178" y="84"/>
                  </a:moveTo>
                  <a:lnTo>
                    <a:pt x="178" y="84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24" y="57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3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07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20" y="95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1"/>
                  </a:moveTo>
                  <a:lnTo>
                    <a:pt x="3" y="61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31" y="80"/>
                  </a:lnTo>
                  <a:lnTo>
                    <a:pt x="231" y="92"/>
                  </a:lnTo>
                  <a:lnTo>
                    <a:pt x="231" y="103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27" y="126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2" y="179"/>
                  </a:lnTo>
                  <a:lnTo>
                    <a:pt x="117" y="194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72" y="206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30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3"/>
                  </a:lnTo>
                  <a:lnTo>
                    <a:pt x="3" y="99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3" y="88"/>
                  </a:lnTo>
                  <a:lnTo>
                    <a:pt x="3" y="80"/>
                  </a:lnTo>
                  <a:lnTo>
                    <a:pt x="3" y="61"/>
                  </a:lnTo>
                  <a:lnTo>
                    <a:pt x="3" y="61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8"/>
                  </a:lnTo>
                  <a:lnTo>
                    <a:pt x="79" y="92"/>
                  </a:lnTo>
                  <a:lnTo>
                    <a:pt x="91" y="92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2"/>
                  </a:moveTo>
                  <a:lnTo>
                    <a:pt x="144" y="122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37"/>
                  </a:lnTo>
                  <a:lnTo>
                    <a:pt x="79" y="137"/>
                  </a:lnTo>
                  <a:lnTo>
                    <a:pt x="68" y="137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6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40" y="137"/>
                  </a:lnTo>
                  <a:lnTo>
                    <a:pt x="144" y="122"/>
                  </a:lnTo>
                  <a:lnTo>
                    <a:pt x="144" y="122"/>
                  </a:lnTo>
                  <a:close/>
                  <a:moveTo>
                    <a:pt x="144" y="84"/>
                  </a:moveTo>
                  <a:lnTo>
                    <a:pt x="144" y="84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79" y="103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84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3" y="103"/>
                  </a:lnTo>
                  <a:lnTo>
                    <a:pt x="133" y="103"/>
                  </a:lnTo>
                  <a:lnTo>
                    <a:pt x="140" y="103"/>
                  </a:lnTo>
                  <a:lnTo>
                    <a:pt x="144" y="99"/>
                  </a:lnTo>
                  <a:lnTo>
                    <a:pt x="144" y="84"/>
                  </a:lnTo>
                  <a:lnTo>
                    <a:pt x="144" y="84"/>
                  </a:lnTo>
                  <a:close/>
                  <a:moveTo>
                    <a:pt x="140" y="160"/>
                  </a:moveTo>
                  <a:lnTo>
                    <a:pt x="140" y="160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6" y="175"/>
                  </a:lnTo>
                  <a:lnTo>
                    <a:pt x="64" y="171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5"/>
                  </a:lnTo>
                  <a:lnTo>
                    <a:pt x="11" y="145"/>
                  </a:lnTo>
                  <a:lnTo>
                    <a:pt x="11" y="156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6" y="175"/>
                  </a:lnTo>
                  <a:lnTo>
                    <a:pt x="140" y="171"/>
                  </a:lnTo>
                  <a:lnTo>
                    <a:pt x="140" y="160"/>
                  </a:lnTo>
                  <a:lnTo>
                    <a:pt x="140" y="160"/>
                  </a:lnTo>
                  <a:close/>
                  <a:moveTo>
                    <a:pt x="125" y="31"/>
                  </a:moveTo>
                  <a:lnTo>
                    <a:pt x="125" y="31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59" y="12"/>
                  </a:lnTo>
                  <a:lnTo>
                    <a:pt x="159" y="12"/>
                  </a:lnTo>
                  <a:lnTo>
                    <a:pt x="125" y="31"/>
                  </a:lnTo>
                  <a:lnTo>
                    <a:pt x="125" y="31"/>
                  </a:lnTo>
                  <a:close/>
                  <a:moveTo>
                    <a:pt x="174" y="156"/>
                  </a:moveTo>
                  <a:lnTo>
                    <a:pt x="174" y="156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16" y="133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74" y="145"/>
                  </a:lnTo>
                  <a:lnTo>
                    <a:pt x="174" y="156"/>
                  </a:lnTo>
                  <a:lnTo>
                    <a:pt x="174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47740" y="1928802"/>
              <a:ext cx="193675" cy="17239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1"/>
                </a:cxn>
                <a:cxn ang="0">
                  <a:pos x="76" y="11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98"/>
                </a:cxn>
                <a:cxn ang="0">
                  <a:pos x="103" y="98"/>
                </a:cxn>
                <a:cxn ang="0">
                  <a:pos x="99" y="102"/>
                </a:cxn>
                <a:cxn ang="0">
                  <a:pos x="99" y="102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2">
                  <a:moveTo>
                    <a:pt x="57" y="11"/>
                  </a:moveTo>
                  <a:lnTo>
                    <a:pt x="57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947740" y="2114722"/>
              <a:ext cx="200025" cy="5070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4"/>
                </a:cxn>
                <a:cxn ang="0">
                  <a:pos x="111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6"/>
                </a:cxn>
                <a:cxn ang="0">
                  <a:pos x="111" y="30"/>
                </a:cxn>
                <a:cxn ang="0">
                  <a:pos x="111" y="30"/>
                </a:cxn>
                <a:cxn ang="0">
                  <a:pos x="103" y="30"/>
                </a:cxn>
                <a:cxn ang="0">
                  <a:pos x="103" y="30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30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" name="Freeform 313"/>
          <p:cNvSpPr>
            <a:spLocks/>
          </p:cNvSpPr>
          <p:nvPr/>
        </p:nvSpPr>
        <p:spPr bwMode="auto">
          <a:xfrm>
            <a:off x="1142976" y="2260579"/>
            <a:ext cx="398066" cy="366581"/>
          </a:xfrm>
          <a:custGeom>
            <a:avLst/>
            <a:gdLst>
              <a:gd name="T0" fmla="*/ 83 w 88"/>
              <a:gd name="T1" fmla="*/ 2 h 81"/>
              <a:gd name="T2" fmla="*/ 73 w 88"/>
              <a:gd name="T3" fmla="*/ 4 h 81"/>
              <a:gd name="T4" fmla="*/ 36 w 88"/>
              <a:gd name="T5" fmla="*/ 61 h 81"/>
              <a:gd name="T6" fmla="*/ 18 w 88"/>
              <a:gd name="T7" fmla="*/ 38 h 81"/>
              <a:gd name="T8" fmla="*/ 0 w 88"/>
              <a:gd name="T9" fmla="*/ 38 h 81"/>
              <a:gd name="T10" fmla="*/ 1 w 88"/>
              <a:gd name="T11" fmla="*/ 38 h 81"/>
              <a:gd name="T12" fmla="*/ 31 w 88"/>
              <a:gd name="T13" fmla="*/ 78 h 81"/>
              <a:gd name="T14" fmla="*/ 37 w 88"/>
              <a:gd name="T15" fmla="*/ 81 h 81"/>
              <a:gd name="T16" fmla="*/ 37 w 88"/>
              <a:gd name="T17" fmla="*/ 81 h 81"/>
              <a:gd name="T18" fmla="*/ 43 w 88"/>
              <a:gd name="T19" fmla="*/ 78 h 81"/>
              <a:gd name="T20" fmla="*/ 85 w 88"/>
              <a:gd name="T21" fmla="*/ 12 h 81"/>
              <a:gd name="T22" fmla="*/ 83 w 88"/>
              <a:gd name="T23" fmla="*/ 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" h="81">
                <a:moveTo>
                  <a:pt x="83" y="2"/>
                </a:moveTo>
                <a:cubicBezTo>
                  <a:pt x="80" y="0"/>
                  <a:pt x="75" y="1"/>
                  <a:pt x="73" y="4"/>
                </a:cubicBezTo>
                <a:cubicBezTo>
                  <a:pt x="36" y="61"/>
                  <a:pt x="36" y="61"/>
                  <a:pt x="36" y="61"/>
                </a:cubicBezTo>
                <a:cubicBezTo>
                  <a:pt x="18" y="38"/>
                  <a:pt x="18" y="38"/>
                  <a:pt x="18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80"/>
                  <a:pt x="34" y="81"/>
                  <a:pt x="37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9" y="81"/>
                  <a:pt x="41" y="80"/>
                  <a:pt x="43" y="78"/>
                </a:cubicBezTo>
                <a:cubicBezTo>
                  <a:pt x="85" y="12"/>
                  <a:pt x="85" y="12"/>
                  <a:pt x="85" y="12"/>
                </a:cubicBezTo>
                <a:cubicBezTo>
                  <a:pt x="88" y="9"/>
                  <a:pt x="87" y="4"/>
                  <a:pt x="83" y="2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Freeform 313"/>
          <p:cNvSpPr>
            <a:spLocks/>
          </p:cNvSpPr>
          <p:nvPr/>
        </p:nvSpPr>
        <p:spPr bwMode="auto">
          <a:xfrm>
            <a:off x="3214678" y="2260579"/>
            <a:ext cx="398066" cy="366581"/>
          </a:xfrm>
          <a:custGeom>
            <a:avLst/>
            <a:gdLst>
              <a:gd name="T0" fmla="*/ 83 w 88"/>
              <a:gd name="T1" fmla="*/ 2 h 81"/>
              <a:gd name="T2" fmla="*/ 73 w 88"/>
              <a:gd name="T3" fmla="*/ 4 h 81"/>
              <a:gd name="T4" fmla="*/ 36 w 88"/>
              <a:gd name="T5" fmla="*/ 61 h 81"/>
              <a:gd name="T6" fmla="*/ 18 w 88"/>
              <a:gd name="T7" fmla="*/ 38 h 81"/>
              <a:gd name="T8" fmla="*/ 0 w 88"/>
              <a:gd name="T9" fmla="*/ 38 h 81"/>
              <a:gd name="T10" fmla="*/ 1 w 88"/>
              <a:gd name="T11" fmla="*/ 38 h 81"/>
              <a:gd name="T12" fmla="*/ 31 w 88"/>
              <a:gd name="T13" fmla="*/ 78 h 81"/>
              <a:gd name="T14" fmla="*/ 37 w 88"/>
              <a:gd name="T15" fmla="*/ 81 h 81"/>
              <a:gd name="T16" fmla="*/ 37 w 88"/>
              <a:gd name="T17" fmla="*/ 81 h 81"/>
              <a:gd name="T18" fmla="*/ 43 w 88"/>
              <a:gd name="T19" fmla="*/ 78 h 81"/>
              <a:gd name="T20" fmla="*/ 85 w 88"/>
              <a:gd name="T21" fmla="*/ 12 h 81"/>
              <a:gd name="T22" fmla="*/ 83 w 88"/>
              <a:gd name="T23" fmla="*/ 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" h="81">
                <a:moveTo>
                  <a:pt x="83" y="2"/>
                </a:moveTo>
                <a:cubicBezTo>
                  <a:pt x="80" y="0"/>
                  <a:pt x="75" y="1"/>
                  <a:pt x="73" y="4"/>
                </a:cubicBezTo>
                <a:cubicBezTo>
                  <a:pt x="36" y="61"/>
                  <a:pt x="36" y="61"/>
                  <a:pt x="36" y="61"/>
                </a:cubicBezTo>
                <a:cubicBezTo>
                  <a:pt x="18" y="38"/>
                  <a:pt x="18" y="38"/>
                  <a:pt x="18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80"/>
                  <a:pt x="34" y="81"/>
                  <a:pt x="37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9" y="81"/>
                  <a:pt x="41" y="80"/>
                  <a:pt x="43" y="78"/>
                </a:cubicBezTo>
                <a:cubicBezTo>
                  <a:pt x="85" y="12"/>
                  <a:pt x="85" y="12"/>
                  <a:pt x="85" y="12"/>
                </a:cubicBezTo>
                <a:cubicBezTo>
                  <a:pt x="88" y="9"/>
                  <a:pt x="87" y="4"/>
                  <a:pt x="83" y="2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313"/>
          <p:cNvSpPr>
            <a:spLocks/>
          </p:cNvSpPr>
          <p:nvPr/>
        </p:nvSpPr>
        <p:spPr bwMode="auto">
          <a:xfrm>
            <a:off x="5286380" y="2260579"/>
            <a:ext cx="398066" cy="366581"/>
          </a:xfrm>
          <a:custGeom>
            <a:avLst/>
            <a:gdLst>
              <a:gd name="T0" fmla="*/ 83 w 88"/>
              <a:gd name="T1" fmla="*/ 2 h 81"/>
              <a:gd name="T2" fmla="*/ 73 w 88"/>
              <a:gd name="T3" fmla="*/ 4 h 81"/>
              <a:gd name="T4" fmla="*/ 36 w 88"/>
              <a:gd name="T5" fmla="*/ 61 h 81"/>
              <a:gd name="T6" fmla="*/ 18 w 88"/>
              <a:gd name="T7" fmla="*/ 38 h 81"/>
              <a:gd name="T8" fmla="*/ 0 w 88"/>
              <a:gd name="T9" fmla="*/ 38 h 81"/>
              <a:gd name="T10" fmla="*/ 1 w 88"/>
              <a:gd name="T11" fmla="*/ 38 h 81"/>
              <a:gd name="T12" fmla="*/ 31 w 88"/>
              <a:gd name="T13" fmla="*/ 78 h 81"/>
              <a:gd name="T14" fmla="*/ 37 w 88"/>
              <a:gd name="T15" fmla="*/ 81 h 81"/>
              <a:gd name="T16" fmla="*/ 37 w 88"/>
              <a:gd name="T17" fmla="*/ 81 h 81"/>
              <a:gd name="T18" fmla="*/ 43 w 88"/>
              <a:gd name="T19" fmla="*/ 78 h 81"/>
              <a:gd name="T20" fmla="*/ 85 w 88"/>
              <a:gd name="T21" fmla="*/ 12 h 81"/>
              <a:gd name="T22" fmla="*/ 83 w 88"/>
              <a:gd name="T23" fmla="*/ 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" h="81">
                <a:moveTo>
                  <a:pt x="83" y="2"/>
                </a:moveTo>
                <a:cubicBezTo>
                  <a:pt x="80" y="0"/>
                  <a:pt x="75" y="1"/>
                  <a:pt x="73" y="4"/>
                </a:cubicBezTo>
                <a:cubicBezTo>
                  <a:pt x="36" y="61"/>
                  <a:pt x="36" y="61"/>
                  <a:pt x="36" y="61"/>
                </a:cubicBezTo>
                <a:cubicBezTo>
                  <a:pt x="18" y="38"/>
                  <a:pt x="18" y="38"/>
                  <a:pt x="18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80"/>
                  <a:pt x="34" y="81"/>
                  <a:pt x="37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9" y="81"/>
                  <a:pt x="41" y="80"/>
                  <a:pt x="43" y="78"/>
                </a:cubicBezTo>
                <a:cubicBezTo>
                  <a:pt x="85" y="12"/>
                  <a:pt x="85" y="12"/>
                  <a:pt x="85" y="12"/>
                </a:cubicBezTo>
                <a:cubicBezTo>
                  <a:pt x="88" y="9"/>
                  <a:pt x="87" y="4"/>
                  <a:pt x="83" y="2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User\Desktop\1333433255_olenev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64" y="1611479"/>
            <a:ext cx="2436537" cy="201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1410260847_naady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1" y="3375348"/>
            <a:ext cx="2442199" cy="15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561268"/>
            <a:ext cx="4680521" cy="2664296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/>
              <a:t> Конституция страны дает всем народам России возможность сохранить свою национальную идентичность, родной язык, самобытную культуру, традиции и обычаи своих предков!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081b54d5-0db5-4411-88a6-a5a2eafd39e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816424" cy="218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_DSC43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645024"/>
            <a:ext cx="3754423" cy="2496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71600" y="2807589"/>
            <a:ext cx="200784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i="1" dirty="0" smtClean="0"/>
              <a:t>В.В. Путин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067945" y="467329"/>
            <a:ext cx="476253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i="1" dirty="0" smtClean="0"/>
              <a:t>Устойчивость </a:t>
            </a:r>
            <a:r>
              <a:rPr lang="ru-RU" sz="2000" i="1" dirty="0"/>
              <a:t>и стабильность критически важны "для нашей огромной многонациональной страны, со сложным федеративным устройством, с многообразием культур, с памятью об исторических разломах и труднейших испытаниях, которые выпали на долю России".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49346" y="6135812"/>
            <a:ext cx="222305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i="1" dirty="0"/>
              <a:t>Ш</a:t>
            </a:r>
            <a:r>
              <a:rPr lang="ru-RU" sz="2400" i="1" dirty="0" smtClean="0"/>
              <a:t>.В. Кара-</a:t>
            </a:r>
            <a:r>
              <a:rPr lang="ru-RU" sz="2400" i="1" dirty="0" err="1" smtClean="0"/>
              <a:t>оол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Государственная </a:t>
            </a:r>
            <a:r>
              <a:rPr lang="ru-RU" sz="2400" dirty="0"/>
              <a:t>политика </a:t>
            </a:r>
            <a:r>
              <a:rPr lang="ru-RU" sz="2400" dirty="0" smtClean="0"/>
              <a:t>Республики Тыва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отношении  российского казачества </a:t>
            </a:r>
            <a:r>
              <a:rPr lang="ru-RU" sz="2400" dirty="0" smtClean="0"/>
              <a:t>в </a:t>
            </a:r>
            <a:r>
              <a:rPr lang="en-US" sz="2400" dirty="0" smtClean="0"/>
              <a:t>I </a:t>
            </a:r>
            <a:r>
              <a:rPr lang="ru-RU" sz="2400" dirty="0" smtClean="0"/>
              <a:t>квартале 201</a:t>
            </a:r>
            <a:r>
              <a:rPr lang="en-US" sz="2400" dirty="0" smtClean="0"/>
              <a:t>8</a:t>
            </a:r>
            <a:r>
              <a:rPr lang="ru-RU" sz="2400" dirty="0" smtClean="0"/>
              <a:t> года </a:t>
            </a:r>
            <a:endParaRPr lang="ru-RU" sz="2400" dirty="0"/>
          </a:p>
        </p:txBody>
      </p:sp>
      <p:sp>
        <p:nvSpPr>
          <p:cNvPr id="4" name="Oval 29"/>
          <p:cNvSpPr/>
          <p:nvPr/>
        </p:nvSpPr>
        <p:spPr>
          <a:xfrm>
            <a:off x="500034" y="1285860"/>
            <a:ext cx="4000528" cy="1214446"/>
          </a:xfrm>
          <a:prstGeom prst="round2DiagRect">
            <a:avLst>
              <a:gd name="adj1" fmla="val 1024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Разработана и на стадии согласования проект закона «О развитии российского казачества на территории Республики Тыва»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5" name="Oval 29"/>
          <p:cNvSpPr/>
          <p:nvPr/>
        </p:nvSpPr>
        <p:spPr>
          <a:xfrm>
            <a:off x="500034" y="2643182"/>
            <a:ext cx="4000528" cy="1357322"/>
          </a:xfrm>
          <a:prstGeom prst="round2DiagRect">
            <a:avLst>
              <a:gd name="adj1" fmla="val 10242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 </a:t>
            </a:r>
            <a:r>
              <a:rPr lang="ru-RU" sz="1600" dirty="0"/>
              <a:t>Участие </a:t>
            </a:r>
            <a:r>
              <a:rPr lang="ru-RU" sz="1600" dirty="0" smtClean="0"/>
              <a:t>казачьего кадетского класса МБОУ СОШ № 8 в </a:t>
            </a:r>
            <a:r>
              <a:rPr lang="en-US" sz="1600" dirty="0" smtClean="0"/>
              <a:t>I</a:t>
            </a:r>
            <a:r>
              <a:rPr lang="ru-RU" sz="1600" dirty="0" smtClean="0"/>
              <a:t> смотр-конкурсе </a:t>
            </a:r>
            <a:r>
              <a:rPr lang="ru-RU" sz="1600" dirty="0"/>
              <a:t>«</a:t>
            </a:r>
            <a:r>
              <a:rPr lang="ru-RU" sz="1600" dirty="0" smtClean="0"/>
              <a:t>Лучший казачий </a:t>
            </a:r>
            <a:r>
              <a:rPr lang="ru-RU" sz="1600" dirty="0"/>
              <a:t>кадетский класс СФО»</a:t>
            </a:r>
            <a:endParaRPr lang="ru-RU" sz="1500" dirty="0"/>
          </a:p>
        </p:txBody>
      </p:sp>
      <p:sp>
        <p:nvSpPr>
          <p:cNvPr id="6" name="Oval 29"/>
          <p:cNvSpPr/>
          <p:nvPr/>
        </p:nvSpPr>
        <p:spPr>
          <a:xfrm>
            <a:off x="500034" y="4143380"/>
            <a:ext cx="4000528" cy="2000264"/>
          </a:xfrm>
          <a:prstGeom prst="round2DiagRect">
            <a:avLst>
              <a:gd name="adj1" fmla="val 10242"/>
              <a:gd name="adj2" fmla="val 0"/>
            </a:avLst>
          </a:prstGeom>
          <a:solidFill>
            <a:srgbClr val="ADA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/>
              <a:t>Предоставление помещения под  создание «Школы </a:t>
            </a:r>
            <a:r>
              <a:rPr lang="ru-RU" sz="1600" dirty="0" err="1" smtClean="0"/>
              <a:t>казачьев</a:t>
            </a:r>
            <a:r>
              <a:rPr lang="ru-RU" sz="1600" dirty="0" smtClean="0"/>
              <a:t> устоев»</a:t>
            </a:r>
            <a:endParaRPr lang="ru-RU" sz="1600" dirty="0"/>
          </a:p>
        </p:txBody>
      </p:sp>
      <p:pic>
        <p:nvPicPr>
          <p:cNvPr id="7" name="Picture 2" descr="E:\!!!ФАДН 2016\преза\Слайд Казачество\казаки.jpg"/>
          <p:cNvPicPr>
            <a:picLocks noChangeAspect="1" noChangeArrowheads="1"/>
          </p:cNvPicPr>
          <p:nvPr/>
        </p:nvPicPr>
        <p:blipFill>
          <a:blip r:embed="rId2"/>
          <a:srcRect t="4765" b="7080"/>
          <a:stretch>
            <a:fillRect/>
          </a:stretch>
        </p:blipFill>
        <p:spPr bwMode="auto">
          <a:xfrm>
            <a:off x="4643439" y="3500438"/>
            <a:ext cx="4000528" cy="2643206"/>
          </a:xfrm>
          <a:prstGeom prst="rect">
            <a:avLst/>
          </a:prstGeom>
          <a:noFill/>
        </p:spPr>
      </p:pic>
      <p:pic>
        <p:nvPicPr>
          <p:cNvPr id="8" name="Picture 3" descr="E:\!!!ФАДН 2016\преза\Слайд Казачество\25-летие Кубанского казачьего войска.jpg"/>
          <p:cNvPicPr>
            <a:picLocks noChangeAspect="1" noChangeArrowheads="1"/>
          </p:cNvPicPr>
          <p:nvPr/>
        </p:nvPicPr>
        <p:blipFill>
          <a:blip r:embed="rId3"/>
          <a:srcRect t="6448"/>
          <a:stretch>
            <a:fillRect/>
          </a:stretch>
        </p:blipFill>
        <p:spPr bwMode="auto">
          <a:xfrm>
            <a:off x="4643438" y="1285860"/>
            <a:ext cx="4000528" cy="2072801"/>
          </a:xfrm>
          <a:prstGeom prst="rect">
            <a:avLst/>
          </a:prstGeom>
          <a:noFill/>
        </p:spPr>
      </p:pic>
      <p:pic>
        <p:nvPicPr>
          <p:cNvPr id="9219" name="Picture 3" descr="C:\Users\User\Desktop\rXOcxazCd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71830"/>
            <a:ext cx="4000528" cy="266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y8Q8YpWVH5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9" y="3140968"/>
            <a:ext cx="4000528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kOrKgIMWZ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6483252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 Государственная политика Республики Тыва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smtClean="0"/>
              <a:t>отношении развития языкового </a:t>
            </a:r>
            <a:r>
              <a:rPr lang="ru-RU" sz="2800" dirty="0"/>
              <a:t>многообразия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в I квартале 2018 года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899730"/>
              </p:ext>
            </p:extLst>
          </p:nvPr>
        </p:nvGraphicFramePr>
        <p:xfrm>
          <a:off x="1115616" y="2564904"/>
          <a:ext cx="7515174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User\Desktop\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3980"/>
            <a:ext cx="2000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07102339_20152019stratejik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4" y="4077072"/>
            <a:ext cx="4062604" cy="2757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40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Государственная политика Республики Тыва</a:t>
            </a:r>
            <a:br>
              <a:rPr lang="ru-RU" sz="2800" dirty="0"/>
            </a:br>
            <a:r>
              <a:rPr lang="ru-RU" sz="2800" dirty="0"/>
              <a:t>в отношении профилактики экстремизма </a:t>
            </a:r>
            <a:br>
              <a:rPr lang="ru-RU" sz="2800" dirty="0"/>
            </a:br>
            <a:r>
              <a:rPr lang="ru-RU" sz="2800" dirty="0"/>
              <a:t> в I квартале 2018 года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5016"/>
            <a:ext cx="4464496" cy="244827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роведен </a:t>
            </a:r>
            <a:r>
              <a:rPr lang="ru-RU" dirty="0"/>
              <a:t>круглый стол </a:t>
            </a:r>
            <a:r>
              <a:rPr lang="ru-RU" dirty="0" smtClean="0"/>
              <a:t>с </a:t>
            </a:r>
            <a:r>
              <a:rPr lang="ru-RU" dirty="0"/>
              <a:t>участием представителей и руководителей национально-культурных автономий, этнических диаспор и землячеств</a:t>
            </a:r>
          </a:p>
        </p:txBody>
      </p:sp>
      <p:pic>
        <p:nvPicPr>
          <p:cNvPr id="3074" name="Picture 2" descr="C:\Users\User\Desktop\Заявки\Animated-imag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4892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44008" y="4296274"/>
            <a:ext cx="4598505" cy="2404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Составлен совместный план </a:t>
            </a:r>
            <a:r>
              <a:rPr lang="ru-RU" dirty="0"/>
              <a:t>работы на 2018 год, </a:t>
            </a:r>
            <a:r>
              <a:rPr lang="ru-RU" dirty="0" smtClean="0"/>
              <a:t>по профилактики </a:t>
            </a:r>
            <a:r>
              <a:rPr lang="ru-RU" dirty="0"/>
              <a:t>религиозного экстремизма и незаконной продажи алкогольной продукции отдельными представителями диаспор.</a:t>
            </a:r>
          </a:p>
        </p:txBody>
      </p:sp>
    </p:spTree>
    <p:extLst>
      <p:ext uri="{BB962C8B-B14F-4D97-AF65-F5344CB8AC3E}">
        <p14:creationId xmlns:p14="http://schemas.microsoft.com/office/powerpoint/2010/main" val="1012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t="-4000" r="-2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межрегионального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сотрудничества в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pic>
        <p:nvPicPr>
          <p:cNvPr id="10245" name="Picture 5" descr="C:\Users\User\Desktop\2016_08_19-035-0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4068" y="5376225"/>
            <a:ext cx="756084" cy="504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04058" y="5010035"/>
            <a:ext cx="936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ХАКАСИЯ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46" name="Picture 6" descr="C:\Users\User\Desktop\mmm-2017-barna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95048"/>
            <a:ext cx="846094" cy="564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6260" y="4271828"/>
            <a:ext cx="1269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АЛТАЙСКИЙ КРАЙ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47" name="Picture 7" descr="C:\Users\User\Desktop\885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6" y="5751536"/>
            <a:ext cx="772509" cy="515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17349" y="5402507"/>
            <a:ext cx="936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А</a:t>
            </a:r>
            <a:r>
              <a:rPr lang="ru-RU" sz="1400" dirty="0" smtClean="0">
                <a:solidFill>
                  <a:schemeClr val="bg1"/>
                </a:solidFill>
              </a:rPr>
              <a:t>ЛТАЙ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48" name="Picture 8" descr="C:\Users\User\Desktop\6048283_x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78536"/>
            <a:ext cx="876532" cy="722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79965" y="3748608"/>
            <a:ext cx="156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КРАСНОЯРСКИЙ КРАЙ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49" name="Picture 9" descr="C:\Users\User\Desktop\vechernee_foto_irkuts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1034394" cy="689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508104" y="2852936"/>
            <a:ext cx="156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ИРКУТСКАЯ ОБЛАСТЬ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kOrKgIMWZI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50" y="3356992"/>
            <a:ext cx="518660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200885"/>
              </p:ext>
            </p:extLst>
          </p:nvPr>
        </p:nvGraphicFramePr>
        <p:xfrm>
          <a:off x="395536" y="1628800"/>
          <a:ext cx="835824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-10632" y="391596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межрегионального сотрудничества в 2018 году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User\Desktop\фестиваль 2017\DSC_547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6" y="3356992"/>
            <a:ext cx="3366788" cy="3443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SC07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3"/>
          <a:stretch/>
        </p:blipFill>
        <p:spPr bwMode="auto">
          <a:xfrm>
            <a:off x="5868145" y="3356992"/>
            <a:ext cx="2733596" cy="3443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шивка 15"/>
          <p:cNvSpPr/>
          <p:nvPr/>
        </p:nvSpPr>
        <p:spPr>
          <a:xfrm rot="10800000">
            <a:off x="7058008" y="427418"/>
            <a:ext cx="1597955" cy="703100"/>
          </a:xfrm>
          <a:prstGeom prst="chevron">
            <a:avLst>
              <a:gd name="adj" fmla="val 39091"/>
            </a:avLst>
          </a:prstGeom>
          <a:solidFill>
            <a:srgbClr val="B4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Информационная</a:t>
            </a:r>
            <a:br>
              <a:rPr lang="ru-RU" dirty="0" smtClean="0"/>
            </a:br>
            <a:r>
              <a:rPr lang="ru-RU" dirty="0" smtClean="0"/>
              <a:t> открытость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122345"/>
              </p:ext>
            </p:extLst>
          </p:nvPr>
        </p:nvGraphicFramePr>
        <p:xfrm>
          <a:off x="531407" y="1019364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ашивка 3"/>
          <p:cNvSpPr/>
          <p:nvPr/>
        </p:nvSpPr>
        <p:spPr>
          <a:xfrm>
            <a:off x="523784" y="476672"/>
            <a:ext cx="1597955" cy="703100"/>
          </a:xfrm>
          <a:prstGeom prst="chevron">
            <a:avLst>
              <a:gd name="adj" fmla="val 3909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38379" y="651179"/>
            <a:ext cx="428628" cy="354085"/>
            <a:chOff x="3062161" y="2731483"/>
            <a:chExt cx="469147" cy="387557"/>
          </a:xfrm>
          <a:solidFill>
            <a:schemeClr val="tx1"/>
          </a:solidFill>
        </p:grpSpPr>
        <p:sp>
          <p:nvSpPr>
            <p:cNvPr id="6" name="Freeform 1358"/>
            <p:cNvSpPr>
              <a:spLocks/>
            </p:cNvSpPr>
            <p:nvPr/>
          </p:nvSpPr>
          <p:spPr bwMode="auto">
            <a:xfrm>
              <a:off x="3298190" y="2964599"/>
              <a:ext cx="69935" cy="154440"/>
            </a:xfrm>
            <a:custGeom>
              <a:avLst/>
              <a:gdLst>
                <a:gd name="T0" fmla="*/ 0 w 96"/>
                <a:gd name="T1" fmla="*/ 51 h 212"/>
                <a:gd name="T2" fmla="*/ 0 w 96"/>
                <a:gd name="T3" fmla="*/ 212 h 212"/>
                <a:gd name="T4" fmla="*/ 96 w 96"/>
                <a:gd name="T5" fmla="*/ 212 h 212"/>
                <a:gd name="T6" fmla="*/ 96 w 96"/>
                <a:gd name="T7" fmla="*/ 0 h 212"/>
                <a:gd name="T8" fmla="*/ 19 w 96"/>
                <a:gd name="T9" fmla="*/ 66 h 212"/>
                <a:gd name="T10" fmla="*/ 0 w 96"/>
                <a:gd name="T11" fmla="*/ 5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12">
                  <a:moveTo>
                    <a:pt x="0" y="51"/>
                  </a:moveTo>
                  <a:lnTo>
                    <a:pt x="0" y="212"/>
                  </a:lnTo>
                  <a:lnTo>
                    <a:pt x="96" y="212"/>
                  </a:lnTo>
                  <a:lnTo>
                    <a:pt x="96" y="0"/>
                  </a:lnTo>
                  <a:lnTo>
                    <a:pt x="19" y="66"/>
                  </a:ln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359"/>
            <p:cNvSpPr>
              <a:spLocks/>
            </p:cNvSpPr>
            <p:nvPr/>
          </p:nvSpPr>
          <p:spPr bwMode="auto">
            <a:xfrm>
              <a:off x="3178719" y="2929632"/>
              <a:ext cx="69935" cy="189408"/>
            </a:xfrm>
            <a:custGeom>
              <a:avLst/>
              <a:gdLst>
                <a:gd name="T0" fmla="*/ 0 w 96"/>
                <a:gd name="T1" fmla="*/ 40 h 260"/>
                <a:gd name="T2" fmla="*/ 0 w 96"/>
                <a:gd name="T3" fmla="*/ 260 h 260"/>
                <a:gd name="T4" fmla="*/ 96 w 96"/>
                <a:gd name="T5" fmla="*/ 260 h 260"/>
                <a:gd name="T6" fmla="*/ 96 w 96"/>
                <a:gd name="T7" fmla="*/ 41 h 260"/>
                <a:gd name="T8" fmla="*/ 48 w 96"/>
                <a:gd name="T9" fmla="*/ 0 h 260"/>
                <a:gd name="T10" fmla="*/ 0 w 96"/>
                <a:gd name="T11" fmla="*/ 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60">
                  <a:moveTo>
                    <a:pt x="0" y="40"/>
                  </a:moveTo>
                  <a:lnTo>
                    <a:pt x="0" y="260"/>
                  </a:lnTo>
                  <a:lnTo>
                    <a:pt x="96" y="260"/>
                  </a:lnTo>
                  <a:lnTo>
                    <a:pt x="96" y="41"/>
                  </a:lnTo>
                  <a:lnTo>
                    <a:pt x="48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360"/>
            <p:cNvSpPr>
              <a:spLocks/>
            </p:cNvSpPr>
            <p:nvPr/>
          </p:nvSpPr>
          <p:spPr bwMode="auto">
            <a:xfrm>
              <a:off x="3414749" y="2859697"/>
              <a:ext cx="69935" cy="259343"/>
            </a:xfrm>
            <a:custGeom>
              <a:avLst/>
              <a:gdLst>
                <a:gd name="T0" fmla="*/ 0 w 96"/>
                <a:gd name="T1" fmla="*/ 354 h 354"/>
                <a:gd name="T2" fmla="*/ 96 w 96"/>
                <a:gd name="T3" fmla="*/ 354 h 354"/>
                <a:gd name="T4" fmla="*/ 96 w 96"/>
                <a:gd name="T5" fmla="*/ 0 h 354"/>
                <a:gd name="T6" fmla="*/ 0 w 96"/>
                <a:gd name="T7" fmla="*/ 84 h 354"/>
                <a:gd name="T8" fmla="*/ 0 w 96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54">
                  <a:moveTo>
                    <a:pt x="0" y="354"/>
                  </a:moveTo>
                  <a:lnTo>
                    <a:pt x="96" y="354"/>
                  </a:lnTo>
                  <a:lnTo>
                    <a:pt x="96" y="0"/>
                  </a:lnTo>
                  <a:lnTo>
                    <a:pt x="0" y="84"/>
                  </a:lnTo>
                  <a:lnTo>
                    <a:pt x="0" y="3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361"/>
            <p:cNvSpPr>
              <a:spLocks/>
            </p:cNvSpPr>
            <p:nvPr/>
          </p:nvSpPr>
          <p:spPr bwMode="auto">
            <a:xfrm>
              <a:off x="3062161" y="2996652"/>
              <a:ext cx="69935" cy="122386"/>
            </a:xfrm>
            <a:custGeom>
              <a:avLst/>
              <a:gdLst>
                <a:gd name="T0" fmla="*/ 0 w 96"/>
                <a:gd name="T1" fmla="*/ 165 h 165"/>
                <a:gd name="T2" fmla="*/ 96 w 96"/>
                <a:gd name="T3" fmla="*/ 165 h 165"/>
                <a:gd name="T4" fmla="*/ 96 w 96"/>
                <a:gd name="T5" fmla="*/ 0 h 165"/>
                <a:gd name="T6" fmla="*/ 0 w 96"/>
                <a:gd name="T7" fmla="*/ 80 h 165"/>
                <a:gd name="T8" fmla="*/ 0 w 9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65">
                  <a:moveTo>
                    <a:pt x="0" y="165"/>
                  </a:moveTo>
                  <a:lnTo>
                    <a:pt x="96" y="165"/>
                  </a:lnTo>
                  <a:lnTo>
                    <a:pt x="96" y="0"/>
                  </a:lnTo>
                  <a:lnTo>
                    <a:pt x="0" y="80"/>
                  </a:lnTo>
                  <a:lnTo>
                    <a:pt x="0" y="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362"/>
            <p:cNvSpPr>
              <a:spLocks/>
            </p:cNvSpPr>
            <p:nvPr/>
          </p:nvSpPr>
          <p:spPr bwMode="auto">
            <a:xfrm>
              <a:off x="3062161" y="2731483"/>
              <a:ext cx="469147" cy="279739"/>
            </a:xfrm>
            <a:custGeom>
              <a:avLst/>
              <a:gdLst>
                <a:gd name="T0" fmla="*/ 460 w 644"/>
                <a:gd name="T1" fmla="*/ 0 h 386"/>
                <a:gd name="T2" fmla="*/ 538 w 644"/>
                <a:gd name="T3" fmla="*/ 79 h 386"/>
                <a:gd name="T4" fmla="*/ 342 w 644"/>
                <a:gd name="T5" fmla="*/ 250 h 386"/>
                <a:gd name="T6" fmla="*/ 209 w 644"/>
                <a:gd name="T7" fmla="*/ 134 h 386"/>
                <a:gd name="T8" fmla="*/ 0 w 644"/>
                <a:gd name="T9" fmla="*/ 311 h 386"/>
                <a:gd name="T10" fmla="*/ 0 w 644"/>
                <a:gd name="T11" fmla="*/ 386 h 386"/>
                <a:gd name="T12" fmla="*/ 209 w 644"/>
                <a:gd name="T13" fmla="*/ 210 h 386"/>
                <a:gd name="T14" fmla="*/ 342 w 644"/>
                <a:gd name="T15" fmla="*/ 325 h 386"/>
                <a:gd name="T16" fmla="*/ 578 w 644"/>
                <a:gd name="T17" fmla="*/ 118 h 386"/>
                <a:gd name="T18" fmla="*/ 644 w 644"/>
                <a:gd name="T19" fmla="*/ 185 h 386"/>
                <a:gd name="T20" fmla="*/ 644 w 644"/>
                <a:gd name="T21" fmla="*/ 0 h 386"/>
                <a:gd name="T22" fmla="*/ 460 w 644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4" h="386">
                  <a:moveTo>
                    <a:pt x="460" y="0"/>
                  </a:moveTo>
                  <a:lnTo>
                    <a:pt x="538" y="79"/>
                  </a:lnTo>
                  <a:lnTo>
                    <a:pt x="342" y="250"/>
                  </a:lnTo>
                  <a:lnTo>
                    <a:pt x="209" y="134"/>
                  </a:lnTo>
                  <a:lnTo>
                    <a:pt x="0" y="311"/>
                  </a:lnTo>
                  <a:lnTo>
                    <a:pt x="0" y="386"/>
                  </a:lnTo>
                  <a:lnTo>
                    <a:pt x="209" y="210"/>
                  </a:lnTo>
                  <a:lnTo>
                    <a:pt x="342" y="325"/>
                  </a:lnTo>
                  <a:lnTo>
                    <a:pt x="578" y="118"/>
                  </a:lnTo>
                  <a:lnTo>
                    <a:pt x="644" y="185"/>
                  </a:lnTo>
                  <a:lnTo>
                    <a:pt x="644" y="0"/>
                  </a:lnTo>
                  <a:lnTo>
                    <a:pt x="4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678390" y="589725"/>
            <a:ext cx="357190" cy="357190"/>
            <a:chOff x="6204970" y="2859954"/>
            <a:chExt cx="464322" cy="464322"/>
          </a:xfrm>
          <a:solidFill>
            <a:schemeClr val="tx1"/>
          </a:solidFill>
        </p:grpSpPr>
        <p:sp>
          <p:nvSpPr>
            <p:cNvPr id="12" name="Freeform 724"/>
            <p:cNvSpPr>
              <a:spLocks noEditPoints="1"/>
            </p:cNvSpPr>
            <p:nvPr/>
          </p:nvSpPr>
          <p:spPr bwMode="auto">
            <a:xfrm>
              <a:off x="6204970" y="2859954"/>
              <a:ext cx="464322" cy="464322"/>
            </a:xfrm>
            <a:custGeom>
              <a:avLst/>
              <a:gdLst>
                <a:gd name="T0" fmla="*/ 13 w 588"/>
                <a:gd name="T1" fmla="*/ 207 h 588"/>
                <a:gd name="T2" fmla="*/ 154 w 588"/>
                <a:gd name="T3" fmla="*/ 552 h 588"/>
                <a:gd name="T4" fmla="*/ 520 w 588"/>
                <a:gd name="T5" fmla="*/ 480 h 588"/>
                <a:gd name="T6" fmla="*/ 520 w 588"/>
                <a:gd name="T7" fmla="*/ 106 h 588"/>
                <a:gd name="T8" fmla="*/ 485 w 588"/>
                <a:gd name="T9" fmla="*/ 368 h 588"/>
                <a:gd name="T10" fmla="*/ 479 w 588"/>
                <a:gd name="T11" fmla="*/ 185 h 588"/>
                <a:gd name="T12" fmla="*/ 470 w 588"/>
                <a:gd name="T13" fmla="*/ 182 h 588"/>
                <a:gd name="T14" fmla="*/ 467 w 588"/>
                <a:gd name="T15" fmla="*/ 365 h 588"/>
                <a:gd name="T16" fmla="*/ 444 w 588"/>
                <a:gd name="T17" fmla="*/ 368 h 588"/>
                <a:gd name="T18" fmla="*/ 448 w 588"/>
                <a:gd name="T19" fmla="*/ 348 h 588"/>
                <a:gd name="T20" fmla="*/ 439 w 588"/>
                <a:gd name="T21" fmla="*/ 256 h 588"/>
                <a:gd name="T22" fmla="*/ 446 w 588"/>
                <a:gd name="T23" fmla="*/ 122 h 588"/>
                <a:gd name="T24" fmla="*/ 471 w 588"/>
                <a:gd name="T25" fmla="*/ 309 h 588"/>
                <a:gd name="T26" fmla="*/ 456 w 588"/>
                <a:gd name="T27" fmla="*/ 292 h 588"/>
                <a:gd name="T28" fmla="*/ 459 w 588"/>
                <a:gd name="T29" fmla="*/ 313 h 588"/>
                <a:gd name="T30" fmla="*/ 459 w 588"/>
                <a:gd name="T31" fmla="*/ 337 h 588"/>
                <a:gd name="T32" fmla="*/ 468 w 588"/>
                <a:gd name="T33" fmla="*/ 146 h 588"/>
                <a:gd name="T34" fmla="*/ 249 w 588"/>
                <a:gd name="T35" fmla="*/ 64 h 588"/>
                <a:gd name="T36" fmla="*/ 245 w 588"/>
                <a:gd name="T37" fmla="*/ 43 h 588"/>
                <a:gd name="T38" fmla="*/ 249 w 588"/>
                <a:gd name="T39" fmla="*/ 28 h 588"/>
                <a:gd name="T40" fmla="*/ 245 w 588"/>
                <a:gd name="T41" fmla="*/ 40 h 588"/>
                <a:gd name="T42" fmla="*/ 137 w 588"/>
                <a:gd name="T43" fmla="*/ 74 h 588"/>
                <a:gd name="T44" fmla="*/ 81 w 588"/>
                <a:gd name="T45" fmla="*/ 142 h 588"/>
                <a:gd name="T46" fmla="*/ 119 w 588"/>
                <a:gd name="T47" fmla="*/ 454 h 588"/>
                <a:gd name="T48" fmla="*/ 333 w 588"/>
                <a:gd name="T49" fmla="*/ 312 h 588"/>
                <a:gd name="T50" fmla="*/ 232 w 588"/>
                <a:gd name="T51" fmla="*/ 307 h 588"/>
                <a:gd name="T52" fmla="*/ 143 w 588"/>
                <a:gd name="T53" fmla="*/ 228 h 588"/>
                <a:gd name="T54" fmla="*/ 105 w 588"/>
                <a:gd name="T55" fmla="*/ 264 h 588"/>
                <a:gd name="T56" fmla="*/ 138 w 588"/>
                <a:gd name="T57" fmla="*/ 315 h 588"/>
                <a:gd name="T58" fmla="*/ 93 w 588"/>
                <a:gd name="T59" fmla="*/ 451 h 588"/>
                <a:gd name="T60" fmla="*/ 22 w 588"/>
                <a:gd name="T61" fmla="*/ 293 h 588"/>
                <a:gd name="T62" fmla="*/ 66 w 588"/>
                <a:gd name="T63" fmla="*/ 171 h 588"/>
                <a:gd name="T64" fmla="*/ 110 w 588"/>
                <a:gd name="T65" fmla="*/ 181 h 588"/>
                <a:gd name="T66" fmla="*/ 142 w 588"/>
                <a:gd name="T67" fmla="*/ 143 h 588"/>
                <a:gd name="T68" fmla="*/ 101 w 588"/>
                <a:gd name="T69" fmla="*/ 157 h 588"/>
                <a:gd name="T70" fmla="*/ 93 w 588"/>
                <a:gd name="T71" fmla="*/ 150 h 588"/>
                <a:gd name="T72" fmla="*/ 107 w 588"/>
                <a:gd name="T73" fmla="*/ 96 h 588"/>
                <a:gd name="T74" fmla="*/ 144 w 588"/>
                <a:gd name="T75" fmla="*/ 100 h 588"/>
                <a:gd name="T76" fmla="*/ 188 w 588"/>
                <a:gd name="T77" fmla="*/ 74 h 588"/>
                <a:gd name="T78" fmla="*/ 163 w 588"/>
                <a:gd name="T79" fmla="*/ 66 h 588"/>
                <a:gd name="T80" fmla="*/ 205 w 588"/>
                <a:gd name="T81" fmla="*/ 77 h 588"/>
                <a:gd name="T82" fmla="*/ 247 w 588"/>
                <a:gd name="T83" fmla="*/ 80 h 588"/>
                <a:gd name="T84" fmla="*/ 274 w 588"/>
                <a:gd name="T85" fmla="*/ 72 h 588"/>
                <a:gd name="T86" fmla="*/ 313 w 588"/>
                <a:gd name="T87" fmla="*/ 55 h 588"/>
                <a:gd name="T88" fmla="*/ 361 w 588"/>
                <a:gd name="T89" fmla="*/ 66 h 588"/>
                <a:gd name="T90" fmla="*/ 395 w 588"/>
                <a:gd name="T91" fmla="*/ 44 h 588"/>
                <a:gd name="T92" fmla="*/ 447 w 588"/>
                <a:gd name="T93" fmla="*/ 88 h 588"/>
                <a:gd name="T94" fmla="*/ 427 w 588"/>
                <a:gd name="T95" fmla="*/ 76 h 588"/>
                <a:gd name="T96" fmla="*/ 434 w 588"/>
                <a:gd name="T97" fmla="*/ 114 h 588"/>
                <a:gd name="T98" fmla="*/ 444 w 588"/>
                <a:gd name="T99" fmla="*/ 202 h 588"/>
                <a:gd name="T100" fmla="*/ 418 w 588"/>
                <a:gd name="T101" fmla="*/ 197 h 588"/>
                <a:gd name="T102" fmla="*/ 405 w 588"/>
                <a:gd name="T103" fmla="*/ 281 h 588"/>
                <a:gd name="T104" fmla="*/ 361 w 588"/>
                <a:gd name="T105" fmla="*/ 321 h 588"/>
                <a:gd name="T106" fmla="*/ 91 w 588"/>
                <a:gd name="T107" fmla="*/ 179 h 588"/>
                <a:gd name="T108" fmla="*/ 107 w 588"/>
                <a:gd name="T109" fmla="*/ 190 h 588"/>
                <a:gd name="T110" fmla="*/ 339 w 588"/>
                <a:gd name="T111" fmla="*/ 368 h 588"/>
                <a:gd name="T112" fmla="*/ 427 w 588"/>
                <a:gd name="T113" fmla="*/ 419 h 588"/>
                <a:gd name="T114" fmla="*/ 459 w 588"/>
                <a:gd name="T115" fmla="*/ 494 h 588"/>
                <a:gd name="T116" fmla="*/ 448 w 588"/>
                <a:gd name="T117" fmla="*/ 458 h 588"/>
                <a:gd name="T118" fmla="*/ 516 w 588"/>
                <a:gd name="T119" fmla="*/ 425 h 588"/>
                <a:gd name="T120" fmla="*/ 516 w 588"/>
                <a:gd name="T121" fmla="*/ 386 h 588"/>
                <a:gd name="T122" fmla="*/ 539 w 588"/>
                <a:gd name="T123" fmla="*/ 37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8" h="588">
                  <a:moveTo>
                    <a:pt x="293" y="0"/>
                  </a:moveTo>
                  <a:lnTo>
                    <a:pt x="293" y="0"/>
                  </a:lnTo>
                  <a:lnTo>
                    <a:pt x="264" y="1"/>
                  </a:lnTo>
                  <a:lnTo>
                    <a:pt x="235" y="5"/>
                  </a:lnTo>
                  <a:lnTo>
                    <a:pt x="205" y="13"/>
                  </a:lnTo>
                  <a:lnTo>
                    <a:pt x="179" y="23"/>
                  </a:lnTo>
                  <a:lnTo>
                    <a:pt x="154" y="35"/>
                  </a:lnTo>
                  <a:lnTo>
                    <a:pt x="129" y="51"/>
                  </a:lnTo>
                  <a:lnTo>
                    <a:pt x="106" y="66"/>
                  </a:lnTo>
                  <a:lnTo>
                    <a:pt x="86" y="86"/>
                  </a:lnTo>
                  <a:lnTo>
                    <a:pt x="66" y="106"/>
                  </a:lnTo>
                  <a:lnTo>
                    <a:pt x="49" y="130"/>
                  </a:lnTo>
                  <a:lnTo>
                    <a:pt x="34" y="154"/>
                  </a:lnTo>
                  <a:lnTo>
                    <a:pt x="22" y="179"/>
                  </a:lnTo>
                  <a:lnTo>
                    <a:pt x="13" y="207"/>
                  </a:lnTo>
                  <a:lnTo>
                    <a:pt x="5" y="235"/>
                  </a:lnTo>
                  <a:lnTo>
                    <a:pt x="1" y="264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1" y="324"/>
                  </a:lnTo>
                  <a:lnTo>
                    <a:pt x="5" y="353"/>
                  </a:lnTo>
                  <a:lnTo>
                    <a:pt x="13" y="381"/>
                  </a:lnTo>
                  <a:lnTo>
                    <a:pt x="22" y="409"/>
                  </a:lnTo>
                  <a:lnTo>
                    <a:pt x="34" y="434"/>
                  </a:lnTo>
                  <a:lnTo>
                    <a:pt x="49" y="458"/>
                  </a:lnTo>
                  <a:lnTo>
                    <a:pt x="66" y="480"/>
                  </a:lnTo>
                  <a:lnTo>
                    <a:pt x="86" y="502"/>
                  </a:lnTo>
                  <a:lnTo>
                    <a:pt x="106" y="520"/>
                  </a:lnTo>
                  <a:lnTo>
                    <a:pt x="129" y="538"/>
                  </a:lnTo>
                  <a:lnTo>
                    <a:pt x="154" y="552"/>
                  </a:lnTo>
                  <a:lnTo>
                    <a:pt x="179" y="565"/>
                  </a:lnTo>
                  <a:lnTo>
                    <a:pt x="205" y="575"/>
                  </a:lnTo>
                  <a:lnTo>
                    <a:pt x="235" y="583"/>
                  </a:lnTo>
                  <a:lnTo>
                    <a:pt x="264" y="587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324" y="587"/>
                  </a:lnTo>
                  <a:lnTo>
                    <a:pt x="353" y="583"/>
                  </a:lnTo>
                  <a:lnTo>
                    <a:pt x="381" y="575"/>
                  </a:lnTo>
                  <a:lnTo>
                    <a:pt x="408" y="565"/>
                  </a:lnTo>
                  <a:lnTo>
                    <a:pt x="434" y="552"/>
                  </a:lnTo>
                  <a:lnTo>
                    <a:pt x="458" y="538"/>
                  </a:lnTo>
                  <a:lnTo>
                    <a:pt x="480" y="520"/>
                  </a:lnTo>
                  <a:lnTo>
                    <a:pt x="501" y="502"/>
                  </a:lnTo>
                  <a:lnTo>
                    <a:pt x="520" y="480"/>
                  </a:lnTo>
                  <a:lnTo>
                    <a:pt x="537" y="458"/>
                  </a:lnTo>
                  <a:lnTo>
                    <a:pt x="552" y="434"/>
                  </a:lnTo>
                  <a:lnTo>
                    <a:pt x="565" y="409"/>
                  </a:lnTo>
                  <a:lnTo>
                    <a:pt x="574" y="381"/>
                  </a:lnTo>
                  <a:lnTo>
                    <a:pt x="582" y="353"/>
                  </a:lnTo>
                  <a:lnTo>
                    <a:pt x="586" y="324"/>
                  </a:lnTo>
                  <a:lnTo>
                    <a:pt x="588" y="293"/>
                  </a:lnTo>
                  <a:lnTo>
                    <a:pt x="588" y="293"/>
                  </a:lnTo>
                  <a:lnTo>
                    <a:pt x="586" y="264"/>
                  </a:lnTo>
                  <a:lnTo>
                    <a:pt x="582" y="235"/>
                  </a:lnTo>
                  <a:lnTo>
                    <a:pt x="574" y="207"/>
                  </a:lnTo>
                  <a:lnTo>
                    <a:pt x="565" y="179"/>
                  </a:lnTo>
                  <a:lnTo>
                    <a:pt x="552" y="154"/>
                  </a:lnTo>
                  <a:lnTo>
                    <a:pt x="537" y="130"/>
                  </a:lnTo>
                  <a:lnTo>
                    <a:pt x="520" y="106"/>
                  </a:lnTo>
                  <a:lnTo>
                    <a:pt x="501" y="86"/>
                  </a:lnTo>
                  <a:lnTo>
                    <a:pt x="480" y="66"/>
                  </a:lnTo>
                  <a:lnTo>
                    <a:pt x="458" y="51"/>
                  </a:lnTo>
                  <a:lnTo>
                    <a:pt x="434" y="35"/>
                  </a:lnTo>
                  <a:lnTo>
                    <a:pt x="408" y="23"/>
                  </a:lnTo>
                  <a:lnTo>
                    <a:pt x="381" y="13"/>
                  </a:lnTo>
                  <a:lnTo>
                    <a:pt x="353" y="5"/>
                  </a:lnTo>
                  <a:lnTo>
                    <a:pt x="324" y="1"/>
                  </a:lnTo>
                  <a:lnTo>
                    <a:pt x="293" y="0"/>
                  </a:lnTo>
                  <a:lnTo>
                    <a:pt x="293" y="0"/>
                  </a:lnTo>
                  <a:close/>
                  <a:moveTo>
                    <a:pt x="485" y="360"/>
                  </a:moveTo>
                  <a:lnTo>
                    <a:pt x="485" y="360"/>
                  </a:lnTo>
                  <a:lnTo>
                    <a:pt x="485" y="365"/>
                  </a:lnTo>
                  <a:lnTo>
                    <a:pt x="485" y="365"/>
                  </a:lnTo>
                  <a:lnTo>
                    <a:pt x="485" y="368"/>
                  </a:lnTo>
                  <a:lnTo>
                    <a:pt x="485" y="368"/>
                  </a:lnTo>
                  <a:lnTo>
                    <a:pt x="483" y="368"/>
                  </a:lnTo>
                  <a:lnTo>
                    <a:pt x="483" y="358"/>
                  </a:lnTo>
                  <a:lnTo>
                    <a:pt x="485" y="360"/>
                  </a:lnTo>
                  <a:close/>
                  <a:moveTo>
                    <a:pt x="483" y="378"/>
                  </a:moveTo>
                  <a:lnTo>
                    <a:pt x="491" y="377"/>
                  </a:lnTo>
                  <a:lnTo>
                    <a:pt x="492" y="380"/>
                  </a:lnTo>
                  <a:lnTo>
                    <a:pt x="483" y="381"/>
                  </a:lnTo>
                  <a:lnTo>
                    <a:pt x="483" y="378"/>
                  </a:lnTo>
                  <a:close/>
                  <a:moveTo>
                    <a:pt x="475" y="167"/>
                  </a:moveTo>
                  <a:lnTo>
                    <a:pt x="475" y="173"/>
                  </a:lnTo>
                  <a:lnTo>
                    <a:pt x="480" y="181"/>
                  </a:lnTo>
                  <a:lnTo>
                    <a:pt x="480" y="185"/>
                  </a:lnTo>
                  <a:lnTo>
                    <a:pt x="480" y="186"/>
                  </a:lnTo>
                  <a:lnTo>
                    <a:pt x="479" y="185"/>
                  </a:lnTo>
                  <a:lnTo>
                    <a:pt x="476" y="190"/>
                  </a:lnTo>
                  <a:lnTo>
                    <a:pt x="472" y="191"/>
                  </a:lnTo>
                  <a:lnTo>
                    <a:pt x="475" y="194"/>
                  </a:lnTo>
                  <a:lnTo>
                    <a:pt x="473" y="199"/>
                  </a:lnTo>
                  <a:lnTo>
                    <a:pt x="471" y="198"/>
                  </a:lnTo>
                  <a:lnTo>
                    <a:pt x="470" y="194"/>
                  </a:lnTo>
                  <a:lnTo>
                    <a:pt x="467" y="194"/>
                  </a:lnTo>
                  <a:lnTo>
                    <a:pt x="462" y="199"/>
                  </a:lnTo>
                  <a:lnTo>
                    <a:pt x="458" y="197"/>
                  </a:lnTo>
                  <a:lnTo>
                    <a:pt x="462" y="193"/>
                  </a:lnTo>
                  <a:lnTo>
                    <a:pt x="467" y="189"/>
                  </a:lnTo>
                  <a:lnTo>
                    <a:pt x="468" y="189"/>
                  </a:lnTo>
                  <a:lnTo>
                    <a:pt x="467" y="181"/>
                  </a:lnTo>
                  <a:lnTo>
                    <a:pt x="468" y="179"/>
                  </a:lnTo>
                  <a:lnTo>
                    <a:pt x="470" y="182"/>
                  </a:lnTo>
                  <a:lnTo>
                    <a:pt x="472" y="178"/>
                  </a:lnTo>
                  <a:lnTo>
                    <a:pt x="471" y="170"/>
                  </a:lnTo>
                  <a:lnTo>
                    <a:pt x="466" y="161"/>
                  </a:lnTo>
                  <a:lnTo>
                    <a:pt x="468" y="159"/>
                  </a:lnTo>
                  <a:lnTo>
                    <a:pt x="472" y="163"/>
                  </a:lnTo>
                  <a:lnTo>
                    <a:pt x="475" y="167"/>
                  </a:lnTo>
                  <a:close/>
                  <a:moveTo>
                    <a:pt x="463" y="390"/>
                  </a:moveTo>
                  <a:lnTo>
                    <a:pt x="460" y="393"/>
                  </a:lnTo>
                  <a:lnTo>
                    <a:pt x="456" y="386"/>
                  </a:lnTo>
                  <a:lnTo>
                    <a:pt x="454" y="389"/>
                  </a:lnTo>
                  <a:lnTo>
                    <a:pt x="454" y="398"/>
                  </a:lnTo>
                  <a:lnTo>
                    <a:pt x="452" y="400"/>
                  </a:lnTo>
                  <a:lnTo>
                    <a:pt x="448" y="389"/>
                  </a:lnTo>
                  <a:lnTo>
                    <a:pt x="454" y="368"/>
                  </a:lnTo>
                  <a:lnTo>
                    <a:pt x="467" y="365"/>
                  </a:lnTo>
                  <a:lnTo>
                    <a:pt x="475" y="358"/>
                  </a:lnTo>
                  <a:lnTo>
                    <a:pt x="475" y="358"/>
                  </a:lnTo>
                  <a:lnTo>
                    <a:pt x="475" y="364"/>
                  </a:lnTo>
                  <a:lnTo>
                    <a:pt x="475" y="364"/>
                  </a:lnTo>
                  <a:lnTo>
                    <a:pt x="456" y="373"/>
                  </a:lnTo>
                  <a:lnTo>
                    <a:pt x="456" y="378"/>
                  </a:lnTo>
                  <a:lnTo>
                    <a:pt x="466" y="374"/>
                  </a:lnTo>
                  <a:lnTo>
                    <a:pt x="460" y="382"/>
                  </a:lnTo>
                  <a:lnTo>
                    <a:pt x="463" y="390"/>
                  </a:lnTo>
                  <a:close/>
                  <a:moveTo>
                    <a:pt x="462" y="413"/>
                  </a:moveTo>
                  <a:lnTo>
                    <a:pt x="451" y="414"/>
                  </a:lnTo>
                  <a:lnTo>
                    <a:pt x="451" y="411"/>
                  </a:lnTo>
                  <a:lnTo>
                    <a:pt x="460" y="410"/>
                  </a:lnTo>
                  <a:lnTo>
                    <a:pt x="462" y="413"/>
                  </a:lnTo>
                  <a:close/>
                  <a:moveTo>
                    <a:pt x="444" y="368"/>
                  </a:moveTo>
                  <a:lnTo>
                    <a:pt x="447" y="370"/>
                  </a:lnTo>
                  <a:lnTo>
                    <a:pt x="439" y="384"/>
                  </a:lnTo>
                  <a:lnTo>
                    <a:pt x="438" y="392"/>
                  </a:lnTo>
                  <a:lnTo>
                    <a:pt x="432" y="397"/>
                  </a:lnTo>
                  <a:lnTo>
                    <a:pt x="427" y="396"/>
                  </a:lnTo>
                  <a:lnTo>
                    <a:pt x="411" y="397"/>
                  </a:lnTo>
                  <a:lnTo>
                    <a:pt x="411" y="390"/>
                  </a:lnTo>
                  <a:lnTo>
                    <a:pt x="405" y="377"/>
                  </a:lnTo>
                  <a:lnTo>
                    <a:pt x="410" y="372"/>
                  </a:lnTo>
                  <a:lnTo>
                    <a:pt x="415" y="374"/>
                  </a:lnTo>
                  <a:lnTo>
                    <a:pt x="418" y="369"/>
                  </a:lnTo>
                  <a:lnTo>
                    <a:pt x="424" y="362"/>
                  </a:lnTo>
                  <a:lnTo>
                    <a:pt x="430" y="354"/>
                  </a:lnTo>
                  <a:lnTo>
                    <a:pt x="440" y="344"/>
                  </a:lnTo>
                  <a:lnTo>
                    <a:pt x="448" y="348"/>
                  </a:lnTo>
                  <a:lnTo>
                    <a:pt x="442" y="360"/>
                  </a:lnTo>
                  <a:lnTo>
                    <a:pt x="444" y="368"/>
                  </a:lnTo>
                  <a:close/>
                  <a:moveTo>
                    <a:pt x="405" y="292"/>
                  </a:moveTo>
                  <a:lnTo>
                    <a:pt x="399" y="293"/>
                  </a:lnTo>
                  <a:lnTo>
                    <a:pt x="397" y="289"/>
                  </a:lnTo>
                  <a:lnTo>
                    <a:pt x="401" y="285"/>
                  </a:lnTo>
                  <a:lnTo>
                    <a:pt x="401" y="285"/>
                  </a:lnTo>
                  <a:lnTo>
                    <a:pt x="407" y="284"/>
                  </a:lnTo>
                  <a:lnTo>
                    <a:pt x="405" y="292"/>
                  </a:lnTo>
                  <a:close/>
                  <a:moveTo>
                    <a:pt x="447" y="321"/>
                  </a:moveTo>
                  <a:lnTo>
                    <a:pt x="448" y="321"/>
                  </a:lnTo>
                  <a:lnTo>
                    <a:pt x="442" y="335"/>
                  </a:lnTo>
                  <a:lnTo>
                    <a:pt x="439" y="333"/>
                  </a:lnTo>
                  <a:lnTo>
                    <a:pt x="447" y="321"/>
                  </a:lnTo>
                  <a:close/>
                  <a:moveTo>
                    <a:pt x="439" y="256"/>
                  </a:moveTo>
                  <a:lnTo>
                    <a:pt x="442" y="250"/>
                  </a:lnTo>
                  <a:lnTo>
                    <a:pt x="444" y="250"/>
                  </a:lnTo>
                  <a:lnTo>
                    <a:pt x="446" y="255"/>
                  </a:lnTo>
                  <a:lnTo>
                    <a:pt x="444" y="267"/>
                  </a:lnTo>
                  <a:lnTo>
                    <a:pt x="440" y="263"/>
                  </a:lnTo>
                  <a:lnTo>
                    <a:pt x="439" y="256"/>
                  </a:lnTo>
                  <a:close/>
                  <a:moveTo>
                    <a:pt x="450" y="130"/>
                  </a:moveTo>
                  <a:lnTo>
                    <a:pt x="458" y="139"/>
                  </a:lnTo>
                  <a:lnTo>
                    <a:pt x="455" y="138"/>
                  </a:lnTo>
                  <a:lnTo>
                    <a:pt x="455" y="139"/>
                  </a:lnTo>
                  <a:lnTo>
                    <a:pt x="455" y="139"/>
                  </a:lnTo>
                  <a:lnTo>
                    <a:pt x="438" y="118"/>
                  </a:lnTo>
                  <a:lnTo>
                    <a:pt x="432" y="110"/>
                  </a:lnTo>
                  <a:lnTo>
                    <a:pt x="435" y="112"/>
                  </a:lnTo>
                  <a:lnTo>
                    <a:pt x="446" y="122"/>
                  </a:lnTo>
                  <a:lnTo>
                    <a:pt x="452" y="128"/>
                  </a:lnTo>
                  <a:lnTo>
                    <a:pt x="450" y="128"/>
                  </a:lnTo>
                  <a:lnTo>
                    <a:pt x="450" y="130"/>
                  </a:lnTo>
                  <a:close/>
                  <a:moveTo>
                    <a:pt x="468" y="202"/>
                  </a:moveTo>
                  <a:lnTo>
                    <a:pt x="467" y="204"/>
                  </a:lnTo>
                  <a:lnTo>
                    <a:pt x="467" y="204"/>
                  </a:lnTo>
                  <a:lnTo>
                    <a:pt x="464" y="199"/>
                  </a:lnTo>
                  <a:lnTo>
                    <a:pt x="468" y="197"/>
                  </a:lnTo>
                  <a:lnTo>
                    <a:pt x="468" y="197"/>
                  </a:lnTo>
                  <a:lnTo>
                    <a:pt x="471" y="202"/>
                  </a:lnTo>
                  <a:lnTo>
                    <a:pt x="468" y="202"/>
                  </a:lnTo>
                  <a:close/>
                  <a:moveTo>
                    <a:pt x="471" y="315"/>
                  </a:moveTo>
                  <a:lnTo>
                    <a:pt x="470" y="319"/>
                  </a:lnTo>
                  <a:lnTo>
                    <a:pt x="467" y="309"/>
                  </a:lnTo>
                  <a:lnTo>
                    <a:pt x="471" y="309"/>
                  </a:lnTo>
                  <a:lnTo>
                    <a:pt x="471" y="315"/>
                  </a:lnTo>
                  <a:close/>
                  <a:moveTo>
                    <a:pt x="464" y="214"/>
                  </a:moveTo>
                  <a:lnTo>
                    <a:pt x="462" y="214"/>
                  </a:lnTo>
                  <a:lnTo>
                    <a:pt x="460" y="207"/>
                  </a:lnTo>
                  <a:lnTo>
                    <a:pt x="458" y="207"/>
                  </a:lnTo>
                  <a:lnTo>
                    <a:pt x="456" y="204"/>
                  </a:lnTo>
                  <a:lnTo>
                    <a:pt x="459" y="199"/>
                  </a:lnTo>
                  <a:lnTo>
                    <a:pt x="463" y="203"/>
                  </a:lnTo>
                  <a:lnTo>
                    <a:pt x="464" y="214"/>
                  </a:lnTo>
                  <a:close/>
                  <a:moveTo>
                    <a:pt x="464" y="239"/>
                  </a:moveTo>
                  <a:lnTo>
                    <a:pt x="462" y="239"/>
                  </a:lnTo>
                  <a:lnTo>
                    <a:pt x="463" y="234"/>
                  </a:lnTo>
                  <a:lnTo>
                    <a:pt x="464" y="234"/>
                  </a:lnTo>
                  <a:lnTo>
                    <a:pt x="464" y="239"/>
                  </a:lnTo>
                  <a:close/>
                  <a:moveTo>
                    <a:pt x="456" y="292"/>
                  </a:moveTo>
                  <a:lnTo>
                    <a:pt x="454" y="295"/>
                  </a:lnTo>
                  <a:lnTo>
                    <a:pt x="454" y="303"/>
                  </a:lnTo>
                  <a:lnTo>
                    <a:pt x="464" y="305"/>
                  </a:lnTo>
                  <a:lnTo>
                    <a:pt x="463" y="309"/>
                  </a:lnTo>
                  <a:lnTo>
                    <a:pt x="451" y="307"/>
                  </a:lnTo>
                  <a:lnTo>
                    <a:pt x="447" y="300"/>
                  </a:lnTo>
                  <a:lnTo>
                    <a:pt x="447" y="283"/>
                  </a:lnTo>
                  <a:lnTo>
                    <a:pt x="454" y="281"/>
                  </a:lnTo>
                  <a:lnTo>
                    <a:pt x="456" y="292"/>
                  </a:lnTo>
                  <a:close/>
                  <a:moveTo>
                    <a:pt x="464" y="324"/>
                  </a:moveTo>
                  <a:lnTo>
                    <a:pt x="462" y="325"/>
                  </a:lnTo>
                  <a:lnTo>
                    <a:pt x="462" y="316"/>
                  </a:lnTo>
                  <a:lnTo>
                    <a:pt x="464" y="317"/>
                  </a:lnTo>
                  <a:lnTo>
                    <a:pt x="464" y="324"/>
                  </a:lnTo>
                  <a:close/>
                  <a:moveTo>
                    <a:pt x="459" y="313"/>
                  </a:moveTo>
                  <a:lnTo>
                    <a:pt x="459" y="317"/>
                  </a:lnTo>
                  <a:lnTo>
                    <a:pt x="459" y="317"/>
                  </a:lnTo>
                  <a:lnTo>
                    <a:pt x="458" y="319"/>
                  </a:lnTo>
                  <a:lnTo>
                    <a:pt x="458" y="312"/>
                  </a:lnTo>
                  <a:lnTo>
                    <a:pt x="459" y="313"/>
                  </a:lnTo>
                  <a:close/>
                  <a:moveTo>
                    <a:pt x="473" y="407"/>
                  </a:moveTo>
                  <a:lnTo>
                    <a:pt x="477" y="407"/>
                  </a:lnTo>
                  <a:lnTo>
                    <a:pt x="466" y="418"/>
                  </a:lnTo>
                  <a:lnTo>
                    <a:pt x="464" y="415"/>
                  </a:lnTo>
                  <a:lnTo>
                    <a:pt x="473" y="407"/>
                  </a:lnTo>
                  <a:close/>
                  <a:moveTo>
                    <a:pt x="473" y="340"/>
                  </a:moveTo>
                  <a:lnTo>
                    <a:pt x="468" y="338"/>
                  </a:lnTo>
                  <a:lnTo>
                    <a:pt x="468" y="333"/>
                  </a:lnTo>
                  <a:lnTo>
                    <a:pt x="464" y="333"/>
                  </a:lnTo>
                  <a:lnTo>
                    <a:pt x="459" y="337"/>
                  </a:lnTo>
                  <a:lnTo>
                    <a:pt x="460" y="332"/>
                  </a:lnTo>
                  <a:lnTo>
                    <a:pt x="468" y="327"/>
                  </a:lnTo>
                  <a:lnTo>
                    <a:pt x="472" y="321"/>
                  </a:lnTo>
                  <a:lnTo>
                    <a:pt x="477" y="329"/>
                  </a:lnTo>
                  <a:lnTo>
                    <a:pt x="473" y="340"/>
                  </a:lnTo>
                  <a:close/>
                  <a:moveTo>
                    <a:pt x="471" y="155"/>
                  </a:moveTo>
                  <a:lnTo>
                    <a:pt x="464" y="155"/>
                  </a:lnTo>
                  <a:lnTo>
                    <a:pt x="464" y="155"/>
                  </a:lnTo>
                  <a:lnTo>
                    <a:pt x="466" y="158"/>
                  </a:lnTo>
                  <a:lnTo>
                    <a:pt x="466" y="158"/>
                  </a:lnTo>
                  <a:lnTo>
                    <a:pt x="464" y="159"/>
                  </a:lnTo>
                  <a:lnTo>
                    <a:pt x="462" y="153"/>
                  </a:lnTo>
                  <a:lnTo>
                    <a:pt x="463" y="153"/>
                  </a:lnTo>
                  <a:lnTo>
                    <a:pt x="458" y="143"/>
                  </a:lnTo>
                  <a:lnTo>
                    <a:pt x="468" y="146"/>
                  </a:lnTo>
                  <a:lnTo>
                    <a:pt x="471" y="155"/>
                  </a:lnTo>
                  <a:close/>
                  <a:moveTo>
                    <a:pt x="355" y="49"/>
                  </a:moveTo>
                  <a:lnTo>
                    <a:pt x="357" y="52"/>
                  </a:lnTo>
                  <a:lnTo>
                    <a:pt x="354" y="53"/>
                  </a:lnTo>
                  <a:lnTo>
                    <a:pt x="350" y="52"/>
                  </a:lnTo>
                  <a:lnTo>
                    <a:pt x="347" y="51"/>
                  </a:lnTo>
                  <a:lnTo>
                    <a:pt x="347" y="51"/>
                  </a:lnTo>
                  <a:lnTo>
                    <a:pt x="355" y="49"/>
                  </a:lnTo>
                  <a:lnTo>
                    <a:pt x="355" y="49"/>
                  </a:lnTo>
                  <a:close/>
                  <a:moveTo>
                    <a:pt x="273" y="59"/>
                  </a:moveTo>
                  <a:lnTo>
                    <a:pt x="273" y="59"/>
                  </a:lnTo>
                  <a:lnTo>
                    <a:pt x="259" y="61"/>
                  </a:lnTo>
                  <a:lnTo>
                    <a:pt x="253" y="64"/>
                  </a:lnTo>
                  <a:lnTo>
                    <a:pt x="253" y="64"/>
                  </a:lnTo>
                  <a:lnTo>
                    <a:pt x="249" y="64"/>
                  </a:lnTo>
                  <a:lnTo>
                    <a:pt x="256" y="59"/>
                  </a:lnTo>
                  <a:lnTo>
                    <a:pt x="256" y="59"/>
                  </a:lnTo>
                  <a:lnTo>
                    <a:pt x="264" y="57"/>
                  </a:lnTo>
                  <a:lnTo>
                    <a:pt x="264" y="57"/>
                  </a:lnTo>
                  <a:lnTo>
                    <a:pt x="272" y="57"/>
                  </a:lnTo>
                  <a:lnTo>
                    <a:pt x="273" y="59"/>
                  </a:lnTo>
                  <a:close/>
                  <a:moveTo>
                    <a:pt x="248" y="64"/>
                  </a:moveTo>
                  <a:lnTo>
                    <a:pt x="252" y="65"/>
                  </a:lnTo>
                  <a:lnTo>
                    <a:pt x="249" y="68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4" y="70"/>
                  </a:lnTo>
                  <a:lnTo>
                    <a:pt x="243" y="68"/>
                  </a:lnTo>
                  <a:lnTo>
                    <a:pt x="248" y="64"/>
                  </a:lnTo>
                  <a:close/>
                  <a:moveTo>
                    <a:pt x="245" y="43"/>
                  </a:moveTo>
                  <a:lnTo>
                    <a:pt x="245" y="43"/>
                  </a:lnTo>
                  <a:lnTo>
                    <a:pt x="248" y="39"/>
                  </a:lnTo>
                  <a:lnTo>
                    <a:pt x="251" y="39"/>
                  </a:lnTo>
                  <a:lnTo>
                    <a:pt x="251" y="40"/>
                  </a:lnTo>
                  <a:lnTo>
                    <a:pt x="251" y="41"/>
                  </a:lnTo>
                  <a:lnTo>
                    <a:pt x="245" y="43"/>
                  </a:lnTo>
                  <a:close/>
                  <a:moveTo>
                    <a:pt x="267" y="24"/>
                  </a:moveTo>
                  <a:lnTo>
                    <a:pt x="267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1" y="27"/>
                  </a:lnTo>
                  <a:lnTo>
                    <a:pt x="255" y="25"/>
                  </a:lnTo>
                  <a:lnTo>
                    <a:pt x="251" y="27"/>
                  </a:lnTo>
                  <a:lnTo>
                    <a:pt x="251" y="27"/>
                  </a:lnTo>
                  <a:lnTo>
                    <a:pt x="249" y="28"/>
                  </a:lnTo>
                  <a:lnTo>
                    <a:pt x="245" y="28"/>
                  </a:lnTo>
                  <a:lnTo>
                    <a:pt x="243" y="28"/>
                  </a:lnTo>
                  <a:lnTo>
                    <a:pt x="239" y="28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51" y="25"/>
                  </a:lnTo>
                  <a:lnTo>
                    <a:pt x="267" y="24"/>
                  </a:lnTo>
                  <a:lnTo>
                    <a:pt x="267" y="24"/>
                  </a:lnTo>
                  <a:close/>
                  <a:moveTo>
                    <a:pt x="235" y="41"/>
                  </a:moveTo>
                  <a:lnTo>
                    <a:pt x="237" y="40"/>
                  </a:lnTo>
                  <a:lnTo>
                    <a:pt x="237" y="40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5" y="40"/>
                  </a:lnTo>
                  <a:lnTo>
                    <a:pt x="243" y="41"/>
                  </a:lnTo>
                  <a:lnTo>
                    <a:pt x="239" y="41"/>
                  </a:lnTo>
                  <a:lnTo>
                    <a:pt x="229" y="44"/>
                  </a:lnTo>
                  <a:lnTo>
                    <a:pt x="235" y="41"/>
                  </a:lnTo>
                  <a:close/>
                  <a:moveTo>
                    <a:pt x="125" y="81"/>
                  </a:moveTo>
                  <a:lnTo>
                    <a:pt x="125" y="81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44" y="66"/>
                  </a:lnTo>
                  <a:lnTo>
                    <a:pt x="146" y="66"/>
                  </a:lnTo>
                  <a:lnTo>
                    <a:pt x="142" y="69"/>
                  </a:lnTo>
                  <a:lnTo>
                    <a:pt x="140" y="72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22" y="88"/>
                  </a:lnTo>
                  <a:lnTo>
                    <a:pt x="118" y="90"/>
                  </a:lnTo>
                  <a:lnTo>
                    <a:pt x="115" y="93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25" y="81"/>
                  </a:lnTo>
                  <a:lnTo>
                    <a:pt x="125" y="81"/>
                  </a:lnTo>
                  <a:close/>
                  <a:moveTo>
                    <a:pt x="81" y="151"/>
                  </a:moveTo>
                  <a:lnTo>
                    <a:pt x="81" y="151"/>
                  </a:lnTo>
                  <a:lnTo>
                    <a:pt x="85" y="154"/>
                  </a:lnTo>
                  <a:lnTo>
                    <a:pt x="82" y="158"/>
                  </a:lnTo>
                  <a:lnTo>
                    <a:pt x="79" y="161"/>
                  </a:lnTo>
                  <a:lnTo>
                    <a:pt x="79" y="153"/>
                  </a:lnTo>
                  <a:lnTo>
                    <a:pt x="81" y="151"/>
                  </a:lnTo>
                  <a:close/>
                  <a:moveTo>
                    <a:pt x="81" y="142"/>
                  </a:moveTo>
                  <a:lnTo>
                    <a:pt x="85" y="135"/>
                  </a:lnTo>
                  <a:lnTo>
                    <a:pt x="85" y="135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1" y="143"/>
                  </a:lnTo>
                  <a:lnTo>
                    <a:pt x="81" y="143"/>
                  </a:lnTo>
                  <a:lnTo>
                    <a:pt x="81" y="142"/>
                  </a:lnTo>
                  <a:lnTo>
                    <a:pt x="81" y="142"/>
                  </a:lnTo>
                  <a:close/>
                  <a:moveTo>
                    <a:pt x="135" y="451"/>
                  </a:moveTo>
                  <a:lnTo>
                    <a:pt x="135" y="451"/>
                  </a:lnTo>
                  <a:lnTo>
                    <a:pt x="134" y="475"/>
                  </a:lnTo>
                  <a:lnTo>
                    <a:pt x="129" y="476"/>
                  </a:lnTo>
                  <a:lnTo>
                    <a:pt x="122" y="470"/>
                  </a:lnTo>
                  <a:lnTo>
                    <a:pt x="118" y="461"/>
                  </a:lnTo>
                  <a:lnTo>
                    <a:pt x="119" y="454"/>
                  </a:lnTo>
                  <a:lnTo>
                    <a:pt x="115" y="445"/>
                  </a:lnTo>
                  <a:lnTo>
                    <a:pt x="115" y="439"/>
                  </a:lnTo>
                  <a:lnTo>
                    <a:pt x="123" y="439"/>
                  </a:lnTo>
                  <a:lnTo>
                    <a:pt x="130" y="426"/>
                  </a:lnTo>
                  <a:lnTo>
                    <a:pt x="135" y="437"/>
                  </a:lnTo>
                  <a:lnTo>
                    <a:pt x="135" y="451"/>
                  </a:lnTo>
                  <a:close/>
                  <a:moveTo>
                    <a:pt x="268" y="361"/>
                  </a:moveTo>
                  <a:lnTo>
                    <a:pt x="263" y="358"/>
                  </a:lnTo>
                  <a:lnTo>
                    <a:pt x="263" y="342"/>
                  </a:lnTo>
                  <a:lnTo>
                    <a:pt x="263" y="342"/>
                  </a:lnTo>
                  <a:lnTo>
                    <a:pt x="268" y="342"/>
                  </a:lnTo>
                  <a:lnTo>
                    <a:pt x="273" y="356"/>
                  </a:lnTo>
                  <a:lnTo>
                    <a:pt x="268" y="361"/>
                  </a:lnTo>
                  <a:close/>
                  <a:moveTo>
                    <a:pt x="333" y="312"/>
                  </a:moveTo>
                  <a:lnTo>
                    <a:pt x="333" y="312"/>
                  </a:lnTo>
                  <a:lnTo>
                    <a:pt x="332" y="300"/>
                  </a:lnTo>
                  <a:lnTo>
                    <a:pt x="332" y="300"/>
                  </a:lnTo>
                  <a:lnTo>
                    <a:pt x="316" y="277"/>
                  </a:lnTo>
                  <a:lnTo>
                    <a:pt x="316" y="277"/>
                  </a:lnTo>
                  <a:lnTo>
                    <a:pt x="296" y="285"/>
                  </a:lnTo>
                  <a:lnTo>
                    <a:pt x="294" y="289"/>
                  </a:lnTo>
                  <a:lnTo>
                    <a:pt x="286" y="295"/>
                  </a:lnTo>
                  <a:lnTo>
                    <a:pt x="280" y="303"/>
                  </a:lnTo>
                  <a:lnTo>
                    <a:pt x="265" y="313"/>
                  </a:lnTo>
                  <a:lnTo>
                    <a:pt x="265" y="313"/>
                  </a:lnTo>
                  <a:lnTo>
                    <a:pt x="263" y="338"/>
                  </a:lnTo>
                  <a:lnTo>
                    <a:pt x="249" y="350"/>
                  </a:lnTo>
                  <a:lnTo>
                    <a:pt x="244" y="336"/>
                  </a:lnTo>
                  <a:lnTo>
                    <a:pt x="244" y="336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281"/>
                  </a:lnTo>
                  <a:lnTo>
                    <a:pt x="224" y="287"/>
                  </a:lnTo>
                  <a:lnTo>
                    <a:pt x="217" y="277"/>
                  </a:lnTo>
                  <a:lnTo>
                    <a:pt x="221" y="275"/>
                  </a:lnTo>
                  <a:lnTo>
                    <a:pt x="212" y="269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190" y="259"/>
                  </a:lnTo>
                  <a:lnTo>
                    <a:pt x="175" y="256"/>
                  </a:lnTo>
                  <a:lnTo>
                    <a:pt x="171" y="246"/>
                  </a:lnTo>
                  <a:lnTo>
                    <a:pt x="159" y="246"/>
                  </a:lnTo>
                  <a:lnTo>
                    <a:pt x="159" y="246"/>
                  </a:lnTo>
                  <a:lnTo>
                    <a:pt x="148" y="226"/>
                  </a:lnTo>
                  <a:lnTo>
                    <a:pt x="143" y="228"/>
                  </a:lnTo>
                  <a:lnTo>
                    <a:pt x="143" y="228"/>
                  </a:lnTo>
                  <a:lnTo>
                    <a:pt x="148" y="258"/>
                  </a:lnTo>
                  <a:lnTo>
                    <a:pt x="159" y="256"/>
                  </a:lnTo>
                  <a:lnTo>
                    <a:pt x="167" y="254"/>
                  </a:lnTo>
                  <a:lnTo>
                    <a:pt x="168" y="262"/>
                  </a:lnTo>
                  <a:lnTo>
                    <a:pt x="180" y="271"/>
                  </a:lnTo>
                  <a:lnTo>
                    <a:pt x="180" y="271"/>
                  </a:lnTo>
                  <a:lnTo>
                    <a:pt x="160" y="289"/>
                  </a:lnTo>
                  <a:lnTo>
                    <a:pt x="160" y="289"/>
                  </a:lnTo>
                  <a:lnTo>
                    <a:pt x="140" y="299"/>
                  </a:lnTo>
                  <a:lnTo>
                    <a:pt x="140" y="299"/>
                  </a:lnTo>
                  <a:lnTo>
                    <a:pt x="111" y="304"/>
                  </a:lnTo>
                  <a:lnTo>
                    <a:pt x="107" y="292"/>
                  </a:lnTo>
                  <a:lnTo>
                    <a:pt x="109" y="275"/>
                  </a:lnTo>
                  <a:lnTo>
                    <a:pt x="105" y="264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3" y="219"/>
                  </a:lnTo>
                  <a:lnTo>
                    <a:pt x="99" y="220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8" y="275"/>
                  </a:lnTo>
                  <a:lnTo>
                    <a:pt x="99" y="288"/>
                  </a:lnTo>
                  <a:lnTo>
                    <a:pt x="107" y="304"/>
                  </a:lnTo>
                  <a:lnTo>
                    <a:pt x="106" y="309"/>
                  </a:lnTo>
                  <a:lnTo>
                    <a:pt x="113" y="316"/>
                  </a:lnTo>
                  <a:lnTo>
                    <a:pt x="113" y="316"/>
                  </a:lnTo>
                  <a:lnTo>
                    <a:pt x="138" y="315"/>
                  </a:lnTo>
                  <a:lnTo>
                    <a:pt x="135" y="327"/>
                  </a:lnTo>
                  <a:lnTo>
                    <a:pt x="135" y="327"/>
                  </a:lnTo>
                  <a:lnTo>
                    <a:pt x="125" y="346"/>
                  </a:lnTo>
                  <a:lnTo>
                    <a:pt x="114" y="357"/>
                  </a:lnTo>
                  <a:lnTo>
                    <a:pt x="107" y="360"/>
                  </a:lnTo>
                  <a:lnTo>
                    <a:pt x="98" y="373"/>
                  </a:lnTo>
                  <a:lnTo>
                    <a:pt x="93" y="376"/>
                  </a:lnTo>
                  <a:lnTo>
                    <a:pt x="90" y="389"/>
                  </a:lnTo>
                  <a:lnTo>
                    <a:pt x="94" y="406"/>
                  </a:lnTo>
                  <a:lnTo>
                    <a:pt x="97" y="411"/>
                  </a:lnTo>
                  <a:lnTo>
                    <a:pt x="97" y="411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89" y="445"/>
                  </a:lnTo>
                  <a:lnTo>
                    <a:pt x="93" y="451"/>
                  </a:lnTo>
                  <a:lnTo>
                    <a:pt x="97" y="462"/>
                  </a:lnTo>
                  <a:lnTo>
                    <a:pt x="93" y="463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9"/>
                  </a:lnTo>
                  <a:lnTo>
                    <a:pt x="95" y="479"/>
                  </a:lnTo>
                  <a:lnTo>
                    <a:pt x="79" y="461"/>
                  </a:lnTo>
                  <a:lnTo>
                    <a:pt x="65" y="441"/>
                  </a:lnTo>
                  <a:lnTo>
                    <a:pt x="52" y="418"/>
                  </a:lnTo>
                  <a:lnTo>
                    <a:pt x="41" y="396"/>
                  </a:lnTo>
                  <a:lnTo>
                    <a:pt x="33" y="372"/>
                  </a:lnTo>
                  <a:lnTo>
                    <a:pt x="26" y="346"/>
                  </a:lnTo>
                  <a:lnTo>
                    <a:pt x="22" y="320"/>
                  </a:lnTo>
                  <a:lnTo>
                    <a:pt x="22" y="293"/>
                  </a:lnTo>
                  <a:lnTo>
                    <a:pt x="22" y="293"/>
                  </a:lnTo>
                  <a:lnTo>
                    <a:pt x="22" y="273"/>
                  </a:lnTo>
                  <a:lnTo>
                    <a:pt x="25" y="252"/>
                  </a:lnTo>
                  <a:lnTo>
                    <a:pt x="29" y="232"/>
                  </a:lnTo>
                  <a:lnTo>
                    <a:pt x="34" y="214"/>
                  </a:lnTo>
                  <a:lnTo>
                    <a:pt x="41" y="195"/>
                  </a:lnTo>
                  <a:lnTo>
                    <a:pt x="49" y="177"/>
                  </a:lnTo>
                  <a:lnTo>
                    <a:pt x="58" y="159"/>
                  </a:lnTo>
                  <a:lnTo>
                    <a:pt x="68" y="142"/>
                  </a:lnTo>
                  <a:lnTo>
                    <a:pt x="70" y="143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5" y="151"/>
                  </a:lnTo>
                  <a:lnTo>
                    <a:pt x="72" y="161"/>
                  </a:lnTo>
                  <a:lnTo>
                    <a:pt x="68" y="165"/>
                  </a:lnTo>
                  <a:lnTo>
                    <a:pt x="66" y="171"/>
                  </a:lnTo>
                  <a:lnTo>
                    <a:pt x="69" y="177"/>
                  </a:lnTo>
                  <a:lnTo>
                    <a:pt x="68" y="185"/>
                  </a:lnTo>
                  <a:lnTo>
                    <a:pt x="70" y="191"/>
                  </a:lnTo>
                  <a:lnTo>
                    <a:pt x="73" y="191"/>
                  </a:lnTo>
                  <a:lnTo>
                    <a:pt x="75" y="187"/>
                  </a:lnTo>
                  <a:lnTo>
                    <a:pt x="78" y="183"/>
                  </a:lnTo>
                  <a:lnTo>
                    <a:pt x="82" y="187"/>
                  </a:lnTo>
                  <a:lnTo>
                    <a:pt x="85" y="195"/>
                  </a:lnTo>
                  <a:lnTo>
                    <a:pt x="93" y="203"/>
                  </a:lnTo>
                  <a:lnTo>
                    <a:pt x="98" y="202"/>
                  </a:lnTo>
                  <a:lnTo>
                    <a:pt x="106" y="207"/>
                  </a:lnTo>
                  <a:lnTo>
                    <a:pt x="118" y="194"/>
                  </a:lnTo>
                  <a:lnTo>
                    <a:pt x="122" y="185"/>
                  </a:lnTo>
                  <a:lnTo>
                    <a:pt x="114" y="185"/>
                  </a:lnTo>
                  <a:lnTo>
                    <a:pt x="110" y="181"/>
                  </a:lnTo>
                  <a:lnTo>
                    <a:pt x="103" y="179"/>
                  </a:lnTo>
                  <a:lnTo>
                    <a:pt x="103" y="170"/>
                  </a:lnTo>
                  <a:lnTo>
                    <a:pt x="109" y="162"/>
                  </a:lnTo>
                  <a:lnTo>
                    <a:pt x="117" y="159"/>
                  </a:lnTo>
                  <a:lnTo>
                    <a:pt x="127" y="159"/>
                  </a:lnTo>
                  <a:lnTo>
                    <a:pt x="133" y="162"/>
                  </a:lnTo>
                  <a:lnTo>
                    <a:pt x="137" y="169"/>
                  </a:lnTo>
                  <a:lnTo>
                    <a:pt x="144" y="171"/>
                  </a:lnTo>
                  <a:lnTo>
                    <a:pt x="150" y="167"/>
                  </a:lnTo>
                  <a:lnTo>
                    <a:pt x="147" y="158"/>
                  </a:lnTo>
                  <a:lnTo>
                    <a:pt x="143" y="151"/>
                  </a:lnTo>
                  <a:lnTo>
                    <a:pt x="147" y="150"/>
                  </a:lnTo>
                  <a:lnTo>
                    <a:pt x="154" y="145"/>
                  </a:lnTo>
                  <a:lnTo>
                    <a:pt x="154" y="145"/>
                  </a:lnTo>
                  <a:lnTo>
                    <a:pt x="142" y="143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8" y="141"/>
                  </a:lnTo>
                  <a:lnTo>
                    <a:pt x="135" y="139"/>
                  </a:lnTo>
                  <a:lnTo>
                    <a:pt x="130" y="142"/>
                  </a:lnTo>
                  <a:lnTo>
                    <a:pt x="117" y="153"/>
                  </a:lnTo>
                  <a:lnTo>
                    <a:pt x="117" y="157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9" y="155"/>
                  </a:lnTo>
                  <a:lnTo>
                    <a:pt x="105" y="157"/>
                  </a:lnTo>
                  <a:lnTo>
                    <a:pt x="103" y="154"/>
                  </a:lnTo>
                  <a:lnTo>
                    <a:pt x="101" y="157"/>
                  </a:lnTo>
                  <a:lnTo>
                    <a:pt x="99" y="166"/>
                  </a:lnTo>
                  <a:lnTo>
                    <a:pt x="95" y="167"/>
                  </a:lnTo>
                  <a:lnTo>
                    <a:pt x="91" y="171"/>
                  </a:lnTo>
                  <a:lnTo>
                    <a:pt x="91" y="167"/>
                  </a:lnTo>
                  <a:lnTo>
                    <a:pt x="98" y="150"/>
                  </a:lnTo>
                  <a:lnTo>
                    <a:pt x="102" y="145"/>
                  </a:lnTo>
                  <a:lnTo>
                    <a:pt x="102" y="134"/>
                  </a:lnTo>
                  <a:lnTo>
                    <a:pt x="105" y="125"/>
                  </a:lnTo>
                  <a:lnTo>
                    <a:pt x="103" y="125"/>
                  </a:lnTo>
                  <a:lnTo>
                    <a:pt x="99" y="128"/>
                  </a:lnTo>
                  <a:lnTo>
                    <a:pt x="95" y="141"/>
                  </a:lnTo>
                  <a:lnTo>
                    <a:pt x="97" y="147"/>
                  </a:lnTo>
                  <a:lnTo>
                    <a:pt x="94" y="151"/>
                  </a:lnTo>
                  <a:lnTo>
                    <a:pt x="94" y="151"/>
                  </a:lnTo>
                  <a:lnTo>
                    <a:pt x="93" y="150"/>
                  </a:lnTo>
                  <a:lnTo>
                    <a:pt x="87" y="155"/>
                  </a:lnTo>
                  <a:lnTo>
                    <a:pt x="85" y="157"/>
                  </a:lnTo>
                  <a:lnTo>
                    <a:pt x="90" y="149"/>
                  </a:lnTo>
                  <a:lnTo>
                    <a:pt x="91" y="138"/>
                  </a:lnTo>
                  <a:lnTo>
                    <a:pt x="91" y="138"/>
                  </a:lnTo>
                  <a:lnTo>
                    <a:pt x="97" y="124"/>
                  </a:lnTo>
                  <a:lnTo>
                    <a:pt x="94" y="125"/>
                  </a:lnTo>
                  <a:lnTo>
                    <a:pt x="90" y="126"/>
                  </a:lnTo>
                  <a:lnTo>
                    <a:pt x="91" y="122"/>
                  </a:lnTo>
                  <a:lnTo>
                    <a:pt x="90" y="120"/>
                  </a:lnTo>
                  <a:lnTo>
                    <a:pt x="83" y="126"/>
                  </a:lnTo>
                  <a:lnTo>
                    <a:pt x="81" y="125"/>
                  </a:lnTo>
                  <a:lnTo>
                    <a:pt x="81" y="125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09" y="96"/>
                  </a:lnTo>
                  <a:lnTo>
                    <a:pt x="113" y="96"/>
                  </a:lnTo>
                  <a:lnTo>
                    <a:pt x="117" y="93"/>
                  </a:lnTo>
                  <a:lnTo>
                    <a:pt x="119" y="94"/>
                  </a:lnTo>
                  <a:lnTo>
                    <a:pt x="126" y="90"/>
                  </a:lnTo>
                  <a:lnTo>
                    <a:pt x="130" y="93"/>
                  </a:lnTo>
                  <a:lnTo>
                    <a:pt x="134" y="89"/>
                  </a:lnTo>
                  <a:lnTo>
                    <a:pt x="140" y="84"/>
                  </a:lnTo>
                  <a:lnTo>
                    <a:pt x="144" y="82"/>
                  </a:lnTo>
                  <a:lnTo>
                    <a:pt x="146" y="84"/>
                  </a:lnTo>
                  <a:lnTo>
                    <a:pt x="137" y="90"/>
                  </a:lnTo>
                  <a:lnTo>
                    <a:pt x="134" y="94"/>
                  </a:lnTo>
                  <a:lnTo>
                    <a:pt x="135" y="97"/>
                  </a:lnTo>
                  <a:lnTo>
                    <a:pt x="142" y="97"/>
                  </a:lnTo>
                  <a:lnTo>
                    <a:pt x="144" y="100"/>
                  </a:lnTo>
                  <a:lnTo>
                    <a:pt x="148" y="98"/>
                  </a:lnTo>
                  <a:lnTo>
                    <a:pt x="151" y="96"/>
                  </a:lnTo>
                  <a:lnTo>
                    <a:pt x="158" y="93"/>
                  </a:lnTo>
                  <a:lnTo>
                    <a:pt x="158" y="97"/>
                  </a:lnTo>
                  <a:lnTo>
                    <a:pt x="162" y="93"/>
                  </a:lnTo>
                  <a:lnTo>
                    <a:pt x="164" y="90"/>
                  </a:lnTo>
                  <a:lnTo>
                    <a:pt x="168" y="90"/>
                  </a:lnTo>
                  <a:lnTo>
                    <a:pt x="170" y="93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67" y="88"/>
                  </a:lnTo>
                  <a:lnTo>
                    <a:pt x="167" y="84"/>
                  </a:lnTo>
                  <a:lnTo>
                    <a:pt x="172" y="81"/>
                  </a:lnTo>
                  <a:lnTo>
                    <a:pt x="178" y="77"/>
                  </a:lnTo>
                  <a:lnTo>
                    <a:pt x="188" y="74"/>
                  </a:lnTo>
                  <a:lnTo>
                    <a:pt x="191" y="72"/>
                  </a:lnTo>
                  <a:lnTo>
                    <a:pt x="188" y="70"/>
                  </a:lnTo>
                  <a:lnTo>
                    <a:pt x="180" y="73"/>
                  </a:lnTo>
                  <a:lnTo>
                    <a:pt x="174" y="74"/>
                  </a:lnTo>
                  <a:lnTo>
                    <a:pt x="164" y="80"/>
                  </a:lnTo>
                  <a:lnTo>
                    <a:pt x="162" y="84"/>
                  </a:lnTo>
                  <a:lnTo>
                    <a:pt x="154" y="86"/>
                  </a:lnTo>
                  <a:lnTo>
                    <a:pt x="146" y="92"/>
                  </a:lnTo>
                  <a:lnTo>
                    <a:pt x="143" y="89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47" y="80"/>
                  </a:lnTo>
                  <a:lnTo>
                    <a:pt x="146" y="77"/>
                  </a:lnTo>
                  <a:lnTo>
                    <a:pt x="159" y="69"/>
                  </a:lnTo>
                  <a:lnTo>
                    <a:pt x="163" y="66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88" y="61"/>
                  </a:lnTo>
                  <a:lnTo>
                    <a:pt x="200" y="59"/>
                  </a:lnTo>
                  <a:lnTo>
                    <a:pt x="200" y="59"/>
                  </a:lnTo>
                  <a:lnTo>
                    <a:pt x="208" y="60"/>
                  </a:lnTo>
                  <a:lnTo>
                    <a:pt x="213" y="60"/>
                  </a:lnTo>
                  <a:lnTo>
                    <a:pt x="212" y="64"/>
                  </a:lnTo>
                  <a:lnTo>
                    <a:pt x="212" y="64"/>
                  </a:lnTo>
                  <a:lnTo>
                    <a:pt x="216" y="68"/>
                  </a:lnTo>
                  <a:lnTo>
                    <a:pt x="216" y="72"/>
                  </a:lnTo>
                  <a:lnTo>
                    <a:pt x="217" y="74"/>
                  </a:lnTo>
                  <a:lnTo>
                    <a:pt x="216" y="77"/>
                  </a:lnTo>
                  <a:lnTo>
                    <a:pt x="212" y="78"/>
                  </a:lnTo>
                  <a:lnTo>
                    <a:pt x="205" y="77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198" y="84"/>
                  </a:lnTo>
                  <a:lnTo>
                    <a:pt x="205" y="84"/>
                  </a:lnTo>
                  <a:lnTo>
                    <a:pt x="211" y="80"/>
                  </a:lnTo>
                  <a:lnTo>
                    <a:pt x="217" y="81"/>
                  </a:lnTo>
                  <a:lnTo>
                    <a:pt x="220" y="78"/>
                  </a:lnTo>
                  <a:lnTo>
                    <a:pt x="221" y="76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7" y="80"/>
                  </a:lnTo>
                  <a:lnTo>
                    <a:pt x="252" y="76"/>
                  </a:lnTo>
                  <a:lnTo>
                    <a:pt x="252" y="76"/>
                  </a:lnTo>
                  <a:lnTo>
                    <a:pt x="261" y="81"/>
                  </a:lnTo>
                  <a:lnTo>
                    <a:pt x="261" y="76"/>
                  </a:lnTo>
                  <a:lnTo>
                    <a:pt x="264" y="72"/>
                  </a:lnTo>
                  <a:lnTo>
                    <a:pt x="267" y="72"/>
                  </a:lnTo>
                  <a:lnTo>
                    <a:pt x="269" y="68"/>
                  </a:lnTo>
                  <a:lnTo>
                    <a:pt x="273" y="69"/>
                  </a:lnTo>
                  <a:lnTo>
                    <a:pt x="271" y="76"/>
                  </a:lnTo>
                  <a:lnTo>
                    <a:pt x="269" y="82"/>
                  </a:lnTo>
                  <a:lnTo>
                    <a:pt x="267" y="86"/>
                  </a:lnTo>
                  <a:lnTo>
                    <a:pt x="269" y="88"/>
                  </a:lnTo>
                  <a:lnTo>
                    <a:pt x="272" y="84"/>
                  </a:lnTo>
                  <a:lnTo>
                    <a:pt x="274" y="74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7" y="72"/>
                  </a:lnTo>
                  <a:lnTo>
                    <a:pt x="278" y="73"/>
                  </a:lnTo>
                  <a:lnTo>
                    <a:pt x="282" y="72"/>
                  </a:lnTo>
                  <a:lnTo>
                    <a:pt x="288" y="73"/>
                  </a:lnTo>
                  <a:lnTo>
                    <a:pt x="285" y="70"/>
                  </a:lnTo>
                  <a:lnTo>
                    <a:pt x="286" y="68"/>
                  </a:lnTo>
                  <a:lnTo>
                    <a:pt x="286" y="68"/>
                  </a:lnTo>
                  <a:lnTo>
                    <a:pt x="294" y="66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304" y="59"/>
                  </a:lnTo>
                  <a:lnTo>
                    <a:pt x="306" y="60"/>
                  </a:lnTo>
                  <a:lnTo>
                    <a:pt x="310" y="56"/>
                  </a:lnTo>
                  <a:lnTo>
                    <a:pt x="313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25" y="56"/>
                  </a:lnTo>
                  <a:lnTo>
                    <a:pt x="328" y="60"/>
                  </a:lnTo>
                  <a:lnTo>
                    <a:pt x="328" y="60"/>
                  </a:lnTo>
                  <a:lnTo>
                    <a:pt x="322" y="68"/>
                  </a:lnTo>
                  <a:lnTo>
                    <a:pt x="322" y="68"/>
                  </a:lnTo>
                  <a:lnTo>
                    <a:pt x="329" y="64"/>
                  </a:lnTo>
                  <a:lnTo>
                    <a:pt x="329" y="64"/>
                  </a:lnTo>
                  <a:lnTo>
                    <a:pt x="338" y="63"/>
                  </a:lnTo>
                  <a:lnTo>
                    <a:pt x="343" y="64"/>
                  </a:lnTo>
                  <a:lnTo>
                    <a:pt x="343" y="60"/>
                  </a:lnTo>
                  <a:lnTo>
                    <a:pt x="350" y="60"/>
                  </a:lnTo>
                  <a:lnTo>
                    <a:pt x="354" y="64"/>
                  </a:lnTo>
                  <a:lnTo>
                    <a:pt x="361" y="66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66" y="61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71" y="55"/>
                  </a:lnTo>
                  <a:lnTo>
                    <a:pt x="378" y="56"/>
                  </a:lnTo>
                  <a:lnTo>
                    <a:pt x="378" y="56"/>
                  </a:lnTo>
                  <a:lnTo>
                    <a:pt x="385" y="53"/>
                  </a:lnTo>
                  <a:lnTo>
                    <a:pt x="389" y="55"/>
                  </a:lnTo>
                  <a:lnTo>
                    <a:pt x="389" y="55"/>
                  </a:lnTo>
                  <a:lnTo>
                    <a:pt x="395" y="49"/>
                  </a:lnTo>
                  <a:lnTo>
                    <a:pt x="390" y="47"/>
                  </a:lnTo>
                  <a:lnTo>
                    <a:pt x="390" y="47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401" y="44"/>
                  </a:lnTo>
                  <a:lnTo>
                    <a:pt x="401" y="44"/>
                  </a:lnTo>
                  <a:lnTo>
                    <a:pt x="414" y="51"/>
                  </a:lnTo>
                  <a:lnTo>
                    <a:pt x="416" y="53"/>
                  </a:lnTo>
                  <a:lnTo>
                    <a:pt x="424" y="56"/>
                  </a:lnTo>
                  <a:lnTo>
                    <a:pt x="427" y="60"/>
                  </a:lnTo>
                  <a:lnTo>
                    <a:pt x="430" y="65"/>
                  </a:lnTo>
                  <a:lnTo>
                    <a:pt x="435" y="70"/>
                  </a:lnTo>
                  <a:lnTo>
                    <a:pt x="431" y="69"/>
                  </a:lnTo>
                  <a:lnTo>
                    <a:pt x="431" y="69"/>
                  </a:lnTo>
                  <a:lnTo>
                    <a:pt x="435" y="76"/>
                  </a:lnTo>
                  <a:lnTo>
                    <a:pt x="438" y="81"/>
                  </a:lnTo>
                  <a:lnTo>
                    <a:pt x="446" y="85"/>
                  </a:lnTo>
                  <a:lnTo>
                    <a:pt x="447" y="88"/>
                  </a:lnTo>
                  <a:lnTo>
                    <a:pt x="452" y="90"/>
                  </a:lnTo>
                  <a:lnTo>
                    <a:pt x="452" y="94"/>
                  </a:lnTo>
                  <a:lnTo>
                    <a:pt x="456" y="98"/>
                  </a:lnTo>
                  <a:lnTo>
                    <a:pt x="459" y="104"/>
                  </a:lnTo>
                  <a:lnTo>
                    <a:pt x="462" y="109"/>
                  </a:lnTo>
                  <a:lnTo>
                    <a:pt x="462" y="109"/>
                  </a:lnTo>
                  <a:lnTo>
                    <a:pt x="442" y="93"/>
                  </a:lnTo>
                  <a:lnTo>
                    <a:pt x="436" y="88"/>
                  </a:lnTo>
                  <a:lnTo>
                    <a:pt x="434" y="81"/>
                  </a:lnTo>
                  <a:lnTo>
                    <a:pt x="428" y="72"/>
                  </a:lnTo>
                  <a:lnTo>
                    <a:pt x="423" y="68"/>
                  </a:lnTo>
                  <a:lnTo>
                    <a:pt x="423" y="68"/>
                  </a:lnTo>
                  <a:lnTo>
                    <a:pt x="423" y="70"/>
                  </a:lnTo>
                  <a:lnTo>
                    <a:pt x="426" y="72"/>
                  </a:lnTo>
                  <a:lnTo>
                    <a:pt x="427" y="76"/>
                  </a:lnTo>
                  <a:lnTo>
                    <a:pt x="423" y="74"/>
                  </a:lnTo>
                  <a:lnTo>
                    <a:pt x="422" y="77"/>
                  </a:lnTo>
                  <a:lnTo>
                    <a:pt x="427" y="82"/>
                  </a:lnTo>
                  <a:lnTo>
                    <a:pt x="430" y="85"/>
                  </a:lnTo>
                  <a:lnTo>
                    <a:pt x="427" y="88"/>
                  </a:lnTo>
                  <a:lnTo>
                    <a:pt x="423" y="86"/>
                  </a:lnTo>
                  <a:lnTo>
                    <a:pt x="422" y="89"/>
                  </a:lnTo>
                  <a:lnTo>
                    <a:pt x="422" y="89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18" y="114"/>
                  </a:lnTo>
                  <a:lnTo>
                    <a:pt x="420" y="114"/>
                  </a:lnTo>
                  <a:lnTo>
                    <a:pt x="427" y="112"/>
                  </a:lnTo>
                  <a:lnTo>
                    <a:pt x="434" y="114"/>
                  </a:lnTo>
                  <a:lnTo>
                    <a:pt x="434" y="114"/>
                  </a:lnTo>
                  <a:lnTo>
                    <a:pt x="446" y="133"/>
                  </a:lnTo>
                  <a:lnTo>
                    <a:pt x="446" y="133"/>
                  </a:lnTo>
                  <a:lnTo>
                    <a:pt x="448" y="151"/>
                  </a:lnTo>
                  <a:lnTo>
                    <a:pt x="450" y="159"/>
                  </a:lnTo>
                  <a:lnTo>
                    <a:pt x="446" y="163"/>
                  </a:lnTo>
                  <a:lnTo>
                    <a:pt x="442" y="162"/>
                  </a:lnTo>
                  <a:lnTo>
                    <a:pt x="440" y="166"/>
                  </a:lnTo>
                  <a:lnTo>
                    <a:pt x="440" y="170"/>
                  </a:lnTo>
                  <a:lnTo>
                    <a:pt x="442" y="175"/>
                  </a:lnTo>
                  <a:lnTo>
                    <a:pt x="438" y="179"/>
                  </a:lnTo>
                  <a:lnTo>
                    <a:pt x="440" y="182"/>
                  </a:lnTo>
                  <a:lnTo>
                    <a:pt x="444" y="185"/>
                  </a:lnTo>
                  <a:lnTo>
                    <a:pt x="451" y="193"/>
                  </a:lnTo>
                  <a:lnTo>
                    <a:pt x="451" y="199"/>
                  </a:lnTo>
                  <a:lnTo>
                    <a:pt x="444" y="202"/>
                  </a:lnTo>
                  <a:lnTo>
                    <a:pt x="442" y="191"/>
                  </a:lnTo>
                  <a:lnTo>
                    <a:pt x="438" y="189"/>
                  </a:lnTo>
                  <a:lnTo>
                    <a:pt x="435" y="190"/>
                  </a:lnTo>
                  <a:lnTo>
                    <a:pt x="435" y="186"/>
                  </a:lnTo>
                  <a:lnTo>
                    <a:pt x="434" y="182"/>
                  </a:lnTo>
                  <a:lnTo>
                    <a:pt x="426" y="181"/>
                  </a:lnTo>
                  <a:lnTo>
                    <a:pt x="424" y="186"/>
                  </a:lnTo>
                  <a:lnTo>
                    <a:pt x="422" y="189"/>
                  </a:lnTo>
                  <a:lnTo>
                    <a:pt x="420" y="181"/>
                  </a:lnTo>
                  <a:lnTo>
                    <a:pt x="419" y="179"/>
                  </a:lnTo>
                  <a:lnTo>
                    <a:pt x="415" y="185"/>
                  </a:lnTo>
                  <a:lnTo>
                    <a:pt x="410" y="190"/>
                  </a:lnTo>
                  <a:lnTo>
                    <a:pt x="412" y="193"/>
                  </a:lnTo>
                  <a:lnTo>
                    <a:pt x="415" y="194"/>
                  </a:lnTo>
                  <a:lnTo>
                    <a:pt x="418" y="197"/>
                  </a:lnTo>
                  <a:lnTo>
                    <a:pt x="427" y="193"/>
                  </a:lnTo>
                  <a:lnTo>
                    <a:pt x="427" y="193"/>
                  </a:lnTo>
                  <a:lnTo>
                    <a:pt x="427" y="195"/>
                  </a:lnTo>
                  <a:lnTo>
                    <a:pt x="422" y="202"/>
                  </a:lnTo>
                  <a:lnTo>
                    <a:pt x="422" y="207"/>
                  </a:lnTo>
                  <a:lnTo>
                    <a:pt x="432" y="215"/>
                  </a:lnTo>
                  <a:lnTo>
                    <a:pt x="436" y="223"/>
                  </a:lnTo>
                  <a:lnTo>
                    <a:pt x="434" y="227"/>
                  </a:lnTo>
                  <a:lnTo>
                    <a:pt x="439" y="230"/>
                  </a:lnTo>
                  <a:lnTo>
                    <a:pt x="438" y="238"/>
                  </a:lnTo>
                  <a:lnTo>
                    <a:pt x="432" y="254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05" y="277"/>
                  </a:lnTo>
                  <a:lnTo>
                    <a:pt x="405" y="281"/>
                  </a:lnTo>
                  <a:lnTo>
                    <a:pt x="405" y="281"/>
                  </a:lnTo>
                  <a:lnTo>
                    <a:pt x="402" y="281"/>
                  </a:lnTo>
                  <a:lnTo>
                    <a:pt x="399" y="276"/>
                  </a:lnTo>
                  <a:lnTo>
                    <a:pt x="393" y="277"/>
                  </a:lnTo>
                  <a:lnTo>
                    <a:pt x="383" y="287"/>
                  </a:lnTo>
                  <a:lnTo>
                    <a:pt x="385" y="295"/>
                  </a:lnTo>
                  <a:lnTo>
                    <a:pt x="385" y="295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385" y="341"/>
                  </a:lnTo>
                  <a:lnTo>
                    <a:pt x="382" y="336"/>
                  </a:lnTo>
                  <a:lnTo>
                    <a:pt x="373" y="328"/>
                  </a:lnTo>
                  <a:lnTo>
                    <a:pt x="361" y="321"/>
                  </a:lnTo>
                  <a:lnTo>
                    <a:pt x="357" y="340"/>
                  </a:lnTo>
                  <a:lnTo>
                    <a:pt x="367" y="353"/>
                  </a:lnTo>
                  <a:lnTo>
                    <a:pt x="378" y="361"/>
                  </a:lnTo>
                  <a:lnTo>
                    <a:pt x="383" y="380"/>
                  </a:lnTo>
                  <a:lnTo>
                    <a:pt x="381" y="381"/>
                  </a:lnTo>
                  <a:lnTo>
                    <a:pt x="365" y="368"/>
                  </a:lnTo>
                  <a:lnTo>
                    <a:pt x="363" y="358"/>
                  </a:lnTo>
                  <a:lnTo>
                    <a:pt x="358" y="350"/>
                  </a:lnTo>
                  <a:lnTo>
                    <a:pt x="351" y="345"/>
                  </a:lnTo>
                  <a:lnTo>
                    <a:pt x="354" y="333"/>
                  </a:lnTo>
                  <a:lnTo>
                    <a:pt x="350" y="320"/>
                  </a:lnTo>
                  <a:lnTo>
                    <a:pt x="346" y="307"/>
                  </a:lnTo>
                  <a:lnTo>
                    <a:pt x="338" y="311"/>
                  </a:lnTo>
                  <a:lnTo>
                    <a:pt x="333" y="312"/>
                  </a:lnTo>
                  <a:close/>
                  <a:moveTo>
                    <a:pt x="91" y="179"/>
                  </a:moveTo>
                  <a:lnTo>
                    <a:pt x="93" y="177"/>
                  </a:lnTo>
                  <a:lnTo>
                    <a:pt x="97" y="179"/>
                  </a:lnTo>
                  <a:lnTo>
                    <a:pt x="95" y="181"/>
                  </a:lnTo>
                  <a:lnTo>
                    <a:pt x="93" y="181"/>
                  </a:lnTo>
                  <a:lnTo>
                    <a:pt x="91" y="179"/>
                  </a:lnTo>
                  <a:close/>
                  <a:moveTo>
                    <a:pt x="107" y="190"/>
                  </a:moveTo>
                  <a:lnTo>
                    <a:pt x="107" y="190"/>
                  </a:lnTo>
                  <a:lnTo>
                    <a:pt x="109" y="186"/>
                  </a:lnTo>
                  <a:lnTo>
                    <a:pt x="109" y="186"/>
                  </a:lnTo>
                  <a:lnTo>
                    <a:pt x="114" y="189"/>
                  </a:lnTo>
                  <a:lnTo>
                    <a:pt x="113" y="190"/>
                  </a:lnTo>
                  <a:lnTo>
                    <a:pt x="110" y="191"/>
                  </a:lnTo>
                  <a:lnTo>
                    <a:pt x="110" y="191"/>
                  </a:lnTo>
                  <a:lnTo>
                    <a:pt x="107" y="190"/>
                  </a:lnTo>
                  <a:lnTo>
                    <a:pt x="107" y="190"/>
                  </a:lnTo>
                  <a:close/>
                  <a:moveTo>
                    <a:pt x="87" y="134"/>
                  </a:moveTo>
                  <a:lnTo>
                    <a:pt x="87" y="134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4"/>
                  </a:lnTo>
                  <a:lnTo>
                    <a:pt x="87" y="134"/>
                  </a:lnTo>
                  <a:close/>
                  <a:moveTo>
                    <a:pt x="379" y="413"/>
                  </a:moveTo>
                  <a:lnTo>
                    <a:pt x="366" y="398"/>
                  </a:lnTo>
                  <a:lnTo>
                    <a:pt x="366" y="398"/>
                  </a:lnTo>
                  <a:lnTo>
                    <a:pt x="353" y="377"/>
                  </a:lnTo>
                  <a:lnTo>
                    <a:pt x="339" y="368"/>
                  </a:lnTo>
                  <a:lnTo>
                    <a:pt x="338" y="362"/>
                  </a:lnTo>
                  <a:lnTo>
                    <a:pt x="350" y="365"/>
                  </a:lnTo>
                  <a:lnTo>
                    <a:pt x="350" y="365"/>
                  </a:lnTo>
                  <a:lnTo>
                    <a:pt x="377" y="384"/>
                  </a:lnTo>
                  <a:lnTo>
                    <a:pt x="377" y="384"/>
                  </a:lnTo>
                  <a:lnTo>
                    <a:pt x="391" y="400"/>
                  </a:lnTo>
                  <a:lnTo>
                    <a:pt x="390" y="411"/>
                  </a:lnTo>
                  <a:lnTo>
                    <a:pt x="390" y="411"/>
                  </a:lnTo>
                  <a:lnTo>
                    <a:pt x="379" y="413"/>
                  </a:lnTo>
                  <a:lnTo>
                    <a:pt x="379" y="413"/>
                  </a:lnTo>
                  <a:close/>
                  <a:moveTo>
                    <a:pt x="391" y="413"/>
                  </a:moveTo>
                  <a:lnTo>
                    <a:pt x="410" y="413"/>
                  </a:lnTo>
                  <a:lnTo>
                    <a:pt x="412" y="411"/>
                  </a:lnTo>
                  <a:lnTo>
                    <a:pt x="428" y="415"/>
                  </a:lnTo>
                  <a:lnTo>
                    <a:pt x="427" y="419"/>
                  </a:lnTo>
                  <a:lnTo>
                    <a:pt x="427" y="419"/>
                  </a:lnTo>
                  <a:lnTo>
                    <a:pt x="391" y="418"/>
                  </a:lnTo>
                  <a:lnTo>
                    <a:pt x="391" y="413"/>
                  </a:lnTo>
                  <a:close/>
                  <a:moveTo>
                    <a:pt x="527" y="433"/>
                  </a:moveTo>
                  <a:lnTo>
                    <a:pt x="527" y="433"/>
                  </a:lnTo>
                  <a:lnTo>
                    <a:pt x="516" y="450"/>
                  </a:lnTo>
                  <a:lnTo>
                    <a:pt x="504" y="466"/>
                  </a:lnTo>
                  <a:lnTo>
                    <a:pt x="491" y="480"/>
                  </a:lnTo>
                  <a:lnTo>
                    <a:pt x="476" y="495"/>
                  </a:lnTo>
                  <a:lnTo>
                    <a:pt x="479" y="490"/>
                  </a:lnTo>
                  <a:lnTo>
                    <a:pt x="475" y="494"/>
                  </a:lnTo>
                  <a:lnTo>
                    <a:pt x="471" y="496"/>
                  </a:lnTo>
                  <a:lnTo>
                    <a:pt x="470" y="491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42" y="503"/>
                  </a:lnTo>
                  <a:lnTo>
                    <a:pt x="436" y="507"/>
                  </a:lnTo>
                  <a:lnTo>
                    <a:pt x="427" y="508"/>
                  </a:lnTo>
                  <a:lnTo>
                    <a:pt x="427" y="508"/>
                  </a:lnTo>
                  <a:lnTo>
                    <a:pt x="411" y="516"/>
                  </a:lnTo>
                  <a:lnTo>
                    <a:pt x="408" y="514"/>
                  </a:lnTo>
                  <a:lnTo>
                    <a:pt x="411" y="510"/>
                  </a:lnTo>
                  <a:lnTo>
                    <a:pt x="414" y="504"/>
                  </a:lnTo>
                  <a:lnTo>
                    <a:pt x="414" y="504"/>
                  </a:lnTo>
                  <a:lnTo>
                    <a:pt x="410" y="490"/>
                  </a:lnTo>
                  <a:lnTo>
                    <a:pt x="412" y="486"/>
                  </a:lnTo>
                  <a:lnTo>
                    <a:pt x="416" y="474"/>
                  </a:lnTo>
                  <a:lnTo>
                    <a:pt x="428" y="467"/>
                  </a:lnTo>
                  <a:lnTo>
                    <a:pt x="428" y="467"/>
                  </a:lnTo>
                  <a:lnTo>
                    <a:pt x="448" y="458"/>
                  </a:lnTo>
                  <a:lnTo>
                    <a:pt x="456" y="446"/>
                  </a:lnTo>
                  <a:lnTo>
                    <a:pt x="462" y="443"/>
                  </a:lnTo>
                  <a:lnTo>
                    <a:pt x="471" y="430"/>
                  </a:lnTo>
                  <a:lnTo>
                    <a:pt x="476" y="430"/>
                  </a:lnTo>
                  <a:lnTo>
                    <a:pt x="477" y="433"/>
                  </a:lnTo>
                  <a:lnTo>
                    <a:pt x="481" y="431"/>
                  </a:lnTo>
                  <a:lnTo>
                    <a:pt x="481" y="431"/>
                  </a:lnTo>
                  <a:lnTo>
                    <a:pt x="483" y="426"/>
                  </a:lnTo>
                  <a:lnTo>
                    <a:pt x="493" y="413"/>
                  </a:lnTo>
                  <a:lnTo>
                    <a:pt x="505" y="414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12" y="430"/>
                  </a:lnTo>
                  <a:lnTo>
                    <a:pt x="516" y="425"/>
                  </a:lnTo>
                  <a:lnTo>
                    <a:pt x="516" y="425"/>
                  </a:lnTo>
                  <a:lnTo>
                    <a:pt x="523" y="402"/>
                  </a:lnTo>
                  <a:lnTo>
                    <a:pt x="525" y="398"/>
                  </a:lnTo>
                  <a:lnTo>
                    <a:pt x="525" y="410"/>
                  </a:lnTo>
                  <a:lnTo>
                    <a:pt x="527" y="413"/>
                  </a:lnTo>
                  <a:lnTo>
                    <a:pt x="525" y="427"/>
                  </a:lnTo>
                  <a:lnTo>
                    <a:pt x="528" y="430"/>
                  </a:lnTo>
                  <a:lnTo>
                    <a:pt x="527" y="433"/>
                  </a:lnTo>
                  <a:close/>
                  <a:moveTo>
                    <a:pt x="542" y="388"/>
                  </a:moveTo>
                  <a:lnTo>
                    <a:pt x="537" y="386"/>
                  </a:lnTo>
                  <a:lnTo>
                    <a:pt x="536" y="380"/>
                  </a:lnTo>
                  <a:lnTo>
                    <a:pt x="531" y="382"/>
                  </a:lnTo>
                  <a:lnTo>
                    <a:pt x="527" y="392"/>
                  </a:lnTo>
                  <a:lnTo>
                    <a:pt x="520" y="389"/>
                  </a:lnTo>
                  <a:lnTo>
                    <a:pt x="512" y="394"/>
                  </a:lnTo>
                  <a:lnTo>
                    <a:pt x="516" y="386"/>
                  </a:lnTo>
                  <a:lnTo>
                    <a:pt x="516" y="380"/>
                  </a:lnTo>
                  <a:lnTo>
                    <a:pt x="516" y="380"/>
                  </a:lnTo>
                  <a:lnTo>
                    <a:pt x="501" y="377"/>
                  </a:lnTo>
                  <a:lnTo>
                    <a:pt x="499" y="376"/>
                  </a:lnTo>
                  <a:lnTo>
                    <a:pt x="500" y="369"/>
                  </a:lnTo>
                  <a:lnTo>
                    <a:pt x="493" y="368"/>
                  </a:lnTo>
                  <a:lnTo>
                    <a:pt x="496" y="362"/>
                  </a:lnTo>
                  <a:lnTo>
                    <a:pt x="505" y="362"/>
                  </a:lnTo>
                  <a:lnTo>
                    <a:pt x="504" y="370"/>
                  </a:lnTo>
                  <a:lnTo>
                    <a:pt x="509" y="37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32" y="364"/>
                  </a:lnTo>
                  <a:lnTo>
                    <a:pt x="540" y="370"/>
                  </a:lnTo>
                  <a:lnTo>
                    <a:pt x="539" y="374"/>
                  </a:lnTo>
                  <a:lnTo>
                    <a:pt x="541" y="381"/>
                  </a:lnTo>
                  <a:lnTo>
                    <a:pt x="545" y="384"/>
                  </a:lnTo>
                  <a:lnTo>
                    <a:pt x="542" y="388"/>
                  </a:lnTo>
                  <a:close/>
                  <a:moveTo>
                    <a:pt x="542" y="368"/>
                  </a:moveTo>
                  <a:lnTo>
                    <a:pt x="542" y="365"/>
                  </a:lnTo>
                  <a:lnTo>
                    <a:pt x="546" y="361"/>
                  </a:lnTo>
                  <a:lnTo>
                    <a:pt x="552" y="352"/>
                  </a:lnTo>
                  <a:lnTo>
                    <a:pt x="553" y="353"/>
                  </a:lnTo>
                  <a:lnTo>
                    <a:pt x="548" y="364"/>
                  </a:lnTo>
                  <a:lnTo>
                    <a:pt x="542" y="3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25"/>
            <p:cNvSpPr>
              <a:spLocks/>
            </p:cNvSpPr>
            <p:nvPr/>
          </p:nvSpPr>
          <p:spPr bwMode="auto">
            <a:xfrm>
              <a:off x="6334474" y="2983142"/>
              <a:ext cx="22112" cy="34746"/>
            </a:xfrm>
            <a:custGeom>
              <a:avLst/>
              <a:gdLst>
                <a:gd name="T0" fmla="*/ 12 w 26"/>
                <a:gd name="T1" fmla="*/ 3 h 45"/>
                <a:gd name="T2" fmla="*/ 6 w 26"/>
                <a:gd name="T3" fmla="*/ 5 h 45"/>
                <a:gd name="T4" fmla="*/ 6 w 26"/>
                <a:gd name="T5" fmla="*/ 5 h 45"/>
                <a:gd name="T6" fmla="*/ 5 w 26"/>
                <a:gd name="T7" fmla="*/ 25 h 45"/>
                <a:gd name="T8" fmla="*/ 0 w 26"/>
                <a:gd name="T9" fmla="*/ 33 h 45"/>
                <a:gd name="T10" fmla="*/ 0 w 26"/>
                <a:gd name="T11" fmla="*/ 40 h 45"/>
                <a:gd name="T12" fmla="*/ 6 w 26"/>
                <a:gd name="T13" fmla="*/ 44 h 45"/>
                <a:gd name="T14" fmla="*/ 6 w 26"/>
                <a:gd name="T15" fmla="*/ 44 h 45"/>
                <a:gd name="T16" fmla="*/ 13 w 26"/>
                <a:gd name="T17" fmla="*/ 45 h 45"/>
                <a:gd name="T18" fmla="*/ 17 w 26"/>
                <a:gd name="T19" fmla="*/ 35 h 45"/>
                <a:gd name="T20" fmla="*/ 16 w 26"/>
                <a:gd name="T21" fmla="*/ 28 h 45"/>
                <a:gd name="T22" fmla="*/ 21 w 26"/>
                <a:gd name="T23" fmla="*/ 27 h 45"/>
                <a:gd name="T24" fmla="*/ 20 w 26"/>
                <a:gd name="T25" fmla="*/ 23 h 45"/>
                <a:gd name="T26" fmla="*/ 17 w 26"/>
                <a:gd name="T27" fmla="*/ 24 h 45"/>
                <a:gd name="T28" fmla="*/ 14 w 26"/>
                <a:gd name="T29" fmla="*/ 16 h 45"/>
                <a:gd name="T30" fmla="*/ 18 w 26"/>
                <a:gd name="T31" fmla="*/ 7 h 45"/>
                <a:gd name="T32" fmla="*/ 24 w 26"/>
                <a:gd name="T33" fmla="*/ 7 h 45"/>
                <a:gd name="T34" fmla="*/ 26 w 26"/>
                <a:gd name="T35" fmla="*/ 1 h 45"/>
                <a:gd name="T36" fmla="*/ 18 w 26"/>
                <a:gd name="T37" fmla="*/ 0 h 45"/>
                <a:gd name="T38" fmla="*/ 12 w 26"/>
                <a:gd name="T3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45">
                  <a:moveTo>
                    <a:pt x="12" y="3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5" y="25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3" y="45"/>
                  </a:lnTo>
                  <a:lnTo>
                    <a:pt x="17" y="35"/>
                  </a:lnTo>
                  <a:lnTo>
                    <a:pt x="16" y="28"/>
                  </a:lnTo>
                  <a:lnTo>
                    <a:pt x="21" y="27"/>
                  </a:lnTo>
                  <a:lnTo>
                    <a:pt x="20" y="23"/>
                  </a:lnTo>
                  <a:lnTo>
                    <a:pt x="17" y="24"/>
                  </a:lnTo>
                  <a:lnTo>
                    <a:pt x="14" y="16"/>
                  </a:lnTo>
                  <a:lnTo>
                    <a:pt x="18" y="7"/>
                  </a:lnTo>
                  <a:lnTo>
                    <a:pt x="24" y="7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726"/>
            <p:cNvSpPr>
              <a:spLocks/>
            </p:cNvSpPr>
            <p:nvPr/>
          </p:nvSpPr>
          <p:spPr bwMode="auto">
            <a:xfrm>
              <a:off x="6362903" y="2986300"/>
              <a:ext cx="9477" cy="9477"/>
            </a:xfrm>
            <a:custGeom>
              <a:avLst/>
              <a:gdLst>
                <a:gd name="T0" fmla="*/ 4 w 13"/>
                <a:gd name="T1" fmla="*/ 4 h 13"/>
                <a:gd name="T2" fmla="*/ 0 w 13"/>
                <a:gd name="T3" fmla="*/ 10 h 13"/>
                <a:gd name="T4" fmla="*/ 7 w 13"/>
                <a:gd name="T5" fmla="*/ 13 h 13"/>
                <a:gd name="T6" fmla="*/ 13 w 13"/>
                <a:gd name="T7" fmla="*/ 6 h 13"/>
                <a:gd name="T8" fmla="*/ 13 w 13"/>
                <a:gd name="T9" fmla="*/ 0 h 13"/>
                <a:gd name="T10" fmla="*/ 4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4" y="4"/>
                  </a:moveTo>
                  <a:lnTo>
                    <a:pt x="0" y="10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727"/>
            <p:cNvSpPr>
              <a:spLocks/>
            </p:cNvSpPr>
            <p:nvPr/>
          </p:nvSpPr>
          <p:spPr bwMode="auto">
            <a:xfrm>
              <a:off x="6258666" y="3137915"/>
              <a:ext cx="6317" cy="12635"/>
            </a:xfrm>
            <a:custGeom>
              <a:avLst/>
              <a:gdLst>
                <a:gd name="T0" fmla="*/ 0 w 7"/>
                <a:gd name="T1" fmla="*/ 2 h 16"/>
                <a:gd name="T2" fmla="*/ 0 w 7"/>
                <a:gd name="T3" fmla="*/ 14 h 16"/>
                <a:gd name="T4" fmla="*/ 6 w 7"/>
                <a:gd name="T5" fmla="*/ 16 h 16"/>
                <a:gd name="T6" fmla="*/ 7 w 7"/>
                <a:gd name="T7" fmla="*/ 6 h 16"/>
                <a:gd name="T8" fmla="*/ 4 w 7"/>
                <a:gd name="T9" fmla="*/ 0 h 16"/>
                <a:gd name="T10" fmla="*/ 0 w 7"/>
                <a:gd name="T1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2"/>
                  </a:moveTo>
                  <a:lnTo>
                    <a:pt x="0" y="14"/>
                  </a:lnTo>
                  <a:lnTo>
                    <a:pt x="6" y="16"/>
                  </a:lnTo>
                  <a:lnTo>
                    <a:pt x="7" y="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0" name="Picture 2" descr="C:\Users\User\Desktop\8626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6745"/>
            <a:ext cx="3117726" cy="31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-1548680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Группы в </a:t>
            </a:r>
            <a:r>
              <a:rPr lang="ru-RU" sz="2400" dirty="0" err="1" smtClean="0"/>
              <a:t>Вконтакте</a:t>
            </a:r>
            <a:endParaRPr lang="ru-RU" sz="2400" dirty="0" smtClean="0"/>
          </a:p>
          <a:p>
            <a:r>
              <a:rPr lang="ru-RU" sz="2400" dirty="0" smtClean="0"/>
              <a:t> Охват аудитории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72251" y="1988840"/>
            <a:ext cx="1685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101 тыс.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1720" y="2281226"/>
            <a:ext cx="1685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81 тыс.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357158" y="260648"/>
            <a:ext cx="842968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Нормативное правовое регулирование</a:t>
            </a:r>
            <a:endParaRPr lang="ru-RU" sz="3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09551714"/>
              </p:ext>
            </p:extLst>
          </p:nvPr>
        </p:nvGraphicFramePr>
        <p:xfrm>
          <a:off x="357158" y="3357562"/>
          <a:ext cx="856800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Callout 5"/>
          <p:cNvSpPr/>
          <p:nvPr/>
        </p:nvSpPr>
        <p:spPr>
          <a:xfrm rot="20464608">
            <a:off x="860583" y="3027994"/>
            <a:ext cx="1484759" cy="2030422"/>
          </a:xfrm>
          <a:custGeom>
            <a:avLst/>
            <a:gdLst>
              <a:gd name="connsiteX0" fmla="*/ 255386 w 875599"/>
              <a:gd name="connsiteY0" fmla="*/ 966731 h 859316"/>
              <a:gd name="connsiteX1" fmla="*/ 222651 w 875599"/>
              <a:gd name="connsiteY1" fmla="*/ 803854 h 859316"/>
              <a:gd name="connsiteX2" fmla="*/ 40126 w 875599"/>
              <a:gd name="connsiteY2" fmla="*/ 249964 h 859316"/>
              <a:gd name="connsiteX3" fmla="*/ 576069 w 875599"/>
              <a:gd name="connsiteY3" fmla="*/ 21991 h 859316"/>
              <a:gd name="connsiteX4" fmla="*/ 863689 w 875599"/>
              <a:gd name="connsiteY4" fmla="*/ 529194 h 859316"/>
              <a:gd name="connsiteX5" fmla="*/ 381150 w 875599"/>
              <a:gd name="connsiteY5" fmla="*/ 855703 h 859316"/>
              <a:gd name="connsiteX6" fmla="*/ 255386 w 875599"/>
              <a:gd name="connsiteY6" fmla="*/ 966731 h 859316"/>
              <a:gd name="connsiteX0" fmla="*/ 192859 w 875744"/>
              <a:gd name="connsiteY0" fmla="*/ 1197589 h 1197589"/>
              <a:gd name="connsiteX1" fmla="*/ 222722 w 875744"/>
              <a:gd name="connsiteY1" fmla="*/ 803930 h 1197589"/>
              <a:gd name="connsiteX2" fmla="*/ 40197 w 875744"/>
              <a:gd name="connsiteY2" fmla="*/ 250040 h 1197589"/>
              <a:gd name="connsiteX3" fmla="*/ 576140 w 875744"/>
              <a:gd name="connsiteY3" fmla="*/ 22067 h 1197589"/>
              <a:gd name="connsiteX4" fmla="*/ 863760 w 875744"/>
              <a:gd name="connsiteY4" fmla="*/ 529270 h 1197589"/>
              <a:gd name="connsiteX5" fmla="*/ 381221 w 875744"/>
              <a:gd name="connsiteY5" fmla="*/ 855779 h 1197589"/>
              <a:gd name="connsiteX6" fmla="*/ 192859 w 875744"/>
              <a:gd name="connsiteY6" fmla="*/ 1197589 h 11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744" h="1197589">
                <a:moveTo>
                  <a:pt x="192859" y="1197589"/>
                </a:moveTo>
                <a:cubicBezTo>
                  <a:pt x="181947" y="1143297"/>
                  <a:pt x="233634" y="858222"/>
                  <a:pt x="222722" y="803930"/>
                </a:cubicBezTo>
                <a:cubicBezTo>
                  <a:pt x="24287" y="694042"/>
                  <a:pt x="-55093" y="453154"/>
                  <a:pt x="40197" y="250040"/>
                </a:cubicBezTo>
                <a:cubicBezTo>
                  <a:pt x="133529" y="51100"/>
                  <a:pt x="364398" y="-47104"/>
                  <a:pt x="576140" y="22067"/>
                </a:cubicBezTo>
                <a:cubicBezTo>
                  <a:pt x="791479" y="92413"/>
                  <a:pt x="916338" y="312595"/>
                  <a:pt x="863760" y="529270"/>
                </a:cubicBezTo>
                <a:cubicBezTo>
                  <a:pt x="811823" y="743305"/>
                  <a:pt x="603526" y="884249"/>
                  <a:pt x="381221" y="855779"/>
                </a:cubicBezTo>
                <a:lnTo>
                  <a:pt x="192859" y="1197589"/>
                </a:lnTo>
                <a:close/>
              </a:path>
            </a:pathLst>
          </a:custGeom>
          <a:solidFill>
            <a:srgbClr val="ADA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57224" y="3413613"/>
            <a:ext cx="128588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НПА Главы Республики Тыва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Oval Callout 5"/>
          <p:cNvSpPr/>
          <p:nvPr/>
        </p:nvSpPr>
        <p:spPr>
          <a:xfrm rot="20464608">
            <a:off x="2932285" y="3027994"/>
            <a:ext cx="1484759" cy="2030422"/>
          </a:xfrm>
          <a:custGeom>
            <a:avLst/>
            <a:gdLst>
              <a:gd name="connsiteX0" fmla="*/ 255386 w 875599"/>
              <a:gd name="connsiteY0" fmla="*/ 966731 h 859316"/>
              <a:gd name="connsiteX1" fmla="*/ 222651 w 875599"/>
              <a:gd name="connsiteY1" fmla="*/ 803854 h 859316"/>
              <a:gd name="connsiteX2" fmla="*/ 40126 w 875599"/>
              <a:gd name="connsiteY2" fmla="*/ 249964 h 859316"/>
              <a:gd name="connsiteX3" fmla="*/ 576069 w 875599"/>
              <a:gd name="connsiteY3" fmla="*/ 21991 h 859316"/>
              <a:gd name="connsiteX4" fmla="*/ 863689 w 875599"/>
              <a:gd name="connsiteY4" fmla="*/ 529194 h 859316"/>
              <a:gd name="connsiteX5" fmla="*/ 381150 w 875599"/>
              <a:gd name="connsiteY5" fmla="*/ 855703 h 859316"/>
              <a:gd name="connsiteX6" fmla="*/ 255386 w 875599"/>
              <a:gd name="connsiteY6" fmla="*/ 966731 h 859316"/>
              <a:gd name="connsiteX0" fmla="*/ 192859 w 875744"/>
              <a:gd name="connsiteY0" fmla="*/ 1197589 h 1197589"/>
              <a:gd name="connsiteX1" fmla="*/ 222722 w 875744"/>
              <a:gd name="connsiteY1" fmla="*/ 803930 h 1197589"/>
              <a:gd name="connsiteX2" fmla="*/ 40197 w 875744"/>
              <a:gd name="connsiteY2" fmla="*/ 250040 h 1197589"/>
              <a:gd name="connsiteX3" fmla="*/ 576140 w 875744"/>
              <a:gd name="connsiteY3" fmla="*/ 22067 h 1197589"/>
              <a:gd name="connsiteX4" fmla="*/ 863760 w 875744"/>
              <a:gd name="connsiteY4" fmla="*/ 529270 h 1197589"/>
              <a:gd name="connsiteX5" fmla="*/ 381221 w 875744"/>
              <a:gd name="connsiteY5" fmla="*/ 855779 h 1197589"/>
              <a:gd name="connsiteX6" fmla="*/ 192859 w 875744"/>
              <a:gd name="connsiteY6" fmla="*/ 1197589 h 11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744" h="1197589">
                <a:moveTo>
                  <a:pt x="192859" y="1197589"/>
                </a:moveTo>
                <a:cubicBezTo>
                  <a:pt x="181947" y="1143297"/>
                  <a:pt x="233634" y="858222"/>
                  <a:pt x="222722" y="803930"/>
                </a:cubicBezTo>
                <a:cubicBezTo>
                  <a:pt x="24287" y="694042"/>
                  <a:pt x="-55093" y="453154"/>
                  <a:pt x="40197" y="250040"/>
                </a:cubicBezTo>
                <a:cubicBezTo>
                  <a:pt x="133529" y="51100"/>
                  <a:pt x="364398" y="-47104"/>
                  <a:pt x="576140" y="22067"/>
                </a:cubicBezTo>
                <a:cubicBezTo>
                  <a:pt x="791479" y="92413"/>
                  <a:pt x="916338" y="312595"/>
                  <a:pt x="863760" y="529270"/>
                </a:cubicBezTo>
                <a:cubicBezTo>
                  <a:pt x="811823" y="743305"/>
                  <a:pt x="603526" y="884249"/>
                  <a:pt x="381221" y="855779"/>
                </a:cubicBezTo>
                <a:lnTo>
                  <a:pt x="192859" y="1197589"/>
                </a:lnTo>
                <a:close/>
              </a:path>
            </a:pathLst>
          </a:custGeom>
          <a:solidFill>
            <a:srgbClr val="ADA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488" y="3413612"/>
            <a:ext cx="135732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</a:rPr>
              <a:t>Постановления Правительства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Республики Тыва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Oval Callout 5"/>
          <p:cNvSpPr/>
          <p:nvPr/>
        </p:nvSpPr>
        <p:spPr>
          <a:xfrm rot="20464608">
            <a:off x="5003987" y="3027994"/>
            <a:ext cx="1484759" cy="2030422"/>
          </a:xfrm>
          <a:custGeom>
            <a:avLst/>
            <a:gdLst>
              <a:gd name="connsiteX0" fmla="*/ 255386 w 875599"/>
              <a:gd name="connsiteY0" fmla="*/ 966731 h 859316"/>
              <a:gd name="connsiteX1" fmla="*/ 222651 w 875599"/>
              <a:gd name="connsiteY1" fmla="*/ 803854 h 859316"/>
              <a:gd name="connsiteX2" fmla="*/ 40126 w 875599"/>
              <a:gd name="connsiteY2" fmla="*/ 249964 h 859316"/>
              <a:gd name="connsiteX3" fmla="*/ 576069 w 875599"/>
              <a:gd name="connsiteY3" fmla="*/ 21991 h 859316"/>
              <a:gd name="connsiteX4" fmla="*/ 863689 w 875599"/>
              <a:gd name="connsiteY4" fmla="*/ 529194 h 859316"/>
              <a:gd name="connsiteX5" fmla="*/ 381150 w 875599"/>
              <a:gd name="connsiteY5" fmla="*/ 855703 h 859316"/>
              <a:gd name="connsiteX6" fmla="*/ 255386 w 875599"/>
              <a:gd name="connsiteY6" fmla="*/ 966731 h 859316"/>
              <a:gd name="connsiteX0" fmla="*/ 192859 w 875744"/>
              <a:gd name="connsiteY0" fmla="*/ 1197589 h 1197589"/>
              <a:gd name="connsiteX1" fmla="*/ 222722 w 875744"/>
              <a:gd name="connsiteY1" fmla="*/ 803930 h 1197589"/>
              <a:gd name="connsiteX2" fmla="*/ 40197 w 875744"/>
              <a:gd name="connsiteY2" fmla="*/ 250040 h 1197589"/>
              <a:gd name="connsiteX3" fmla="*/ 576140 w 875744"/>
              <a:gd name="connsiteY3" fmla="*/ 22067 h 1197589"/>
              <a:gd name="connsiteX4" fmla="*/ 863760 w 875744"/>
              <a:gd name="connsiteY4" fmla="*/ 529270 h 1197589"/>
              <a:gd name="connsiteX5" fmla="*/ 381221 w 875744"/>
              <a:gd name="connsiteY5" fmla="*/ 855779 h 1197589"/>
              <a:gd name="connsiteX6" fmla="*/ 192859 w 875744"/>
              <a:gd name="connsiteY6" fmla="*/ 1197589 h 11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744" h="1197589">
                <a:moveTo>
                  <a:pt x="192859" y="1197589"/>
                </a:moveTo>
                <a:cubicBezTo>
                  <a:pt x="181947" y="1143297"/>
                  <a:pt x="233634" y="858222"/>
                  <a:pt x="222722" y="803930"/>
                </a:cubicBezTo>
                <a:cubicBezTo>
                  <a:pt x="24287" y="694042"/>
                  <a:pt x="-55093" y="453154"/>
                  <a:pt x="40197" y="250040"/>
                </a:cubicBezTo>
                <a:cubicBezTo>
                  <a:pt x="133529" y="51100"/>
                  <a:pt x="364398" y="-47104"/>
                  <a:pt x="576140" y="22067"/>
                </a:cubicBezTo>
                <a:cubicBezTo>
                  <a:pt x="791479" y="92413"/>
                  <a:pt x="916338" y="312595"/>
                  <a:pt x="863760" y="529270"/>
                </a:cubicBezTo>
                <a:cubicBezTo>
                  <a:pt x="811823" y="743305"/>
                  <a:pt x="603526" y="884249"/>
                  <a:pt x="381221" y="855779"/>
                </a:cubicBezTo>
                <a:lnTo>
                  <a:pt x="192859" y="1197589"/>
                </a:lnTo>
                <a:close/>
              </a:path>
            </a:pathLst>
          </a:custGeom>
          <a:solidFill>
            <a:srgbClr val="ADA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00628" y="3413614"/>
            <a:ext cx="135732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</a:rPr>
              <a:t>Распоряжения Правительства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Республики Тыва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Oval Callout 5"/>
          <p:cNvSpPr/>
          <p:nvPr/>
        </p:nvSpPr>
        <p:spPr>
          <a:xfrm rot="20464608">
            <a:off x="7075689" y="1784195"/>
            <a:ext cx="1484759" cy="2030422"/>
          </a:xfrm>
          <a:custGeom>
            <a:avLst/>
            <a:gdLst>
              <a:gd name="connsiteX0" fmla="*/ 255386 w 875599"/>
              <a:gd name="connsiteY0" fmla="*/ 966731 h 859316"/>
              <a:gd name="connsiteX1" fmla="*/ 222651 w 875599"/>
              <a:gd name="connsiteY1" fmla="*/ 803854 h 859316"/>
              <a:gd name="connsiteX2" fmla="*/ 40126 w 875599"/>
              <a:gd name="connsiteY2" fmla="*/ 249964 h 859316"/>
              <a:gd name="connsiteX3" fmla="*/ 576069 w 875599"/>
              <a:gd name="connsiteY3" fmla="*/ 21991 h 859316"/>
              <a:gd name="connsiteX4" fmla="*/ 863689 w 875599"/>
              <a:gd name="connsiteY4" fmla="*/ 529194 h 859316"/>
              <a:gd name="connsiteX5" fmla="*/ 381150 w 875599"/>
              <a:gd name="connsiteY5" fmla="*/ 855703 h 859316"/>
              <a:gd name="connsiteX6" fmla="*/ 255386 w 875599"/>
              <a:gd name="connsiteY6" fmla="*/ 966731 h 859316"/>
              <a:gd name="connsiteX0" fmla="*/ 192859 w 875744"/>
              <a:gd name="connsiteY0" fmla="*/ 1197589 h 1197589"/>
              <a:gd name="connsiteX1" fmla="*/ 222722 w 875744"/>
              <a:gd name="connsiteY1" fmla="*/ 803930 h 1197589"/>
              <a:gd name="connsiteX2" fmla="*/ 40197 w 875744"/>
              <a:gd name="connsiteY2" fmla="*/ 250040 h 1197589"/>
              <a:gd name="connsiteX3" fmla="*/ 576140 w 875744"/>
              <a:gd name="connsiteY3" fmla="*/ 22067 h 1197589"/>
              <a:gd name="connsiteX4" fmla="*/ 863760 w 875744"/>
              <a:gd name="connsiteY4" fmla="*/ 529270 h 1197589"/>
              <a:gd name="connsiteX5" fmla="*/ 381221 w 875744"/>
              <a:gd name="connsiteY5" fmla="*/ 855779 h 1197589"/>
              <a:gd name="connsiteX6" fmla="*/ 192859 w 875744"/>
              <a:gd name="connsiteY6" fmla="*/ 1197589 h 11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744" h="1197589">
                <a:moveTo>
                  <a:pt x="192859" y="1197589"/>
                </a:moveTo>
                <a:cubicBezTo>
                  <a:pt x="181947" y="1143297"/>
                  <a:pt x="233634" y="858222"/>
                  <a:pt x="222722" y="803930"/>
                </a:cubicBezTo>
                <a:cubicBezTo>
                  <a:pt x="24287" y="694042"/>
                  <a:pt x="-55093" y="453154"/>
                  <a:pt x="40197" y="250040"/>
                </a:cubicBezTo>
                <a:cubicBezTo>
                  <a:pt x="133529" y="51100"/>
                  <a:pt x="364398" y="-47104"/>
                  <a:pt x="576140" y="22067"/>
                </a:cubicBezTo>
                <a:cubicBezTo>
                  <a:pt x="791479" y="92413"/>
                  <a:pt x="916338" y="312595"/>
                  <a:pt x="863760" y="529270"/>
                </a:cubicBezTo>
                <a:cubicBezTo>
                  <a:pt x="811823" y="743305"/>
                  <a:pt x="603526" y="884249"/>
                  <a:pt x="381221" y="855779"/>
                </a:cubicBezTo>
                <a:lnTo>
                  <a:pt x="192859" y="1197589"/>
                </a:lnTo>
                <a:close/>
              </a:path>
            </a:pathLst>
          </a:custGeom>
          <a:solidFill>
            <a:srgbClr val="ADA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72330" y="2098374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</a:rPr>
              <a:t>Приказы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АДН РТ внутриведомственные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5270999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46746" y="5367826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5354916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1266" y="5037068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01164" y="5354916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68144" y="5334063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72330" y="4065385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30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57733" y="3541268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40</a:t>
            </a:r>
            <a:endParaRPr lang="ru-RU" sz="24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71472" y="5857891"/>
            <a:ext cx="8215370" cy="1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57224" y="5907303"/>
            <a:ext cx="428628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dirty="0" smtClean="0"/>
              <a:t>2017 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85853" y="5907302"/>
            <a:ext cx="621852" cy="7386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1400" dirty="0" smtClean="0"/>
              <a:t>I</a:t>
            </a:r>
            <a:r>
              <a:rPr lang="ru-RU" sz="1400" dirty="0" smtClean="0"/>
              <a:t> квартал</a:t>
            </a:r>
          </a:p>
          <a:p>
            <a:pPr algn="ctr"/>
            <a:r>
              <a:rPr lang="ru-RU" sz="1400" dirty="0" smtClean="0"/>
              <a:t>2018 </a:t>
            </a:r>
            <a:endParaRPr lang="ru-RU" sz="14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2857488" y="5907304"/>
            <a:ext cx="1473844" cy="369330"/>
            <a:chOff x="2428860" y="5636941"/>
            <a:chExt cx="1071570" cy="30777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428860" y="5636942"/>
              <a:ext cx="428628" cy="30777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ru-RU" sz="1400" dirty="0" smtClean="0"/>
                <a:t>2017 </a:t>
              </a:r>
              <a:endParaRPr lang="ru-RU" sz="14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071802" y="5636941"/>
              <a:ext cx="428628" cy="30777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ru-RU" sz="1400" dirty="0" smtClean="0"/>
                <a:t>2018 </a:t>
              </a:r>
              <a:endParaRPr lang="ru-RU" sz="1400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5000628" y="5907305"/>
            <a:ext cx="428628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dirty="0" smtClean="0"/>
              <a:t>2017 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903863" y="5907300"/>
            <a:ext cx="428628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dirty="0" smtClean="0"/>
              <a:t>2018 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72330" y="5903269"/>
            <a:ext cx="428628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dirty="0" smtClean="0"/>
              <a:t>2017 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029171" y="5907304"/>
            <a:ext cx="428628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dirty="0" smtClean="0"/>
              <a:t>2018 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29164" y="1598307"/>
            <a:ext cx="9144000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квартале 2018 году АДН РТ разработало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проектов нормативных правовых актов</a:t>
            </a: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3838" y="5244303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331200" y="5234655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29256" y="5367826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500958" y="4920188"/>
            <a:ext cx="50006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801254" y="5907305"/>
            <a:ext cx="428628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sz="1400" dirty="0" smtClean="0"/>
              <a:t>2018 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225223" y="5856383"/>
            <a:ext cx="621852" cy="7386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1400" dirty="0" smtClean="0"/>
              <a:t>I</a:t>
            </a:r>
            <a:r>
              <a:rPr lang="ru-RU" sz="1400" dirty="0" smtClean="0"/>
              <a:t> квартал</a:t>
            </a:r>
          </a:p>
          <a:p>
            <a:pPr algn="ctr"/>
            <a:r>
              <a:rPr lang="ru-RU" sz="1400" dirty="0" smtClean="0"/>
              <a:t>2018 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306546" y="5907301"/>
            <a:ext cx="621852" cy="7386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1400" dirty="0" smtClean="0"/>
              <a:t>I</a:t>
            </a:r>
            <a:r>
              <a:rPr lang="ru-RU" sz="1400" dirty="0" smtClean="0"/>
              <a:t> квартал</a:t>
            </a:r>
          </a:p>
          <a:p>
            <a:pPr algn="ctr"/>
            <a:r>
              <a:rPr lang="ru-RU" sz="1400" dirty="0" smtClean="0"/>
              <a:t>2018 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404346" y="5942008"/>
            <a:ext cx="621852" cy="7386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1400" dirty="0" smtClean="0"/>
              <a:t>I</a:t>
            </a:r>
            <a:r>
              <a:rPr lang="ru-RU" sz="1400" dirty="0" smtClean="0"/>
              <a:t> квартал</a:t>
            </a:r>
          </a:p>
          <a:p>
            <a:pPr algn="ctr"/>
            <a:r>
              <a:rPr lang="ru-RU" sz="1400" dirty="0" smtClean="0"/>
              <a:t>2018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30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2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направления работы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/>
              <a:t>на </a:t>
            </a:r>
            <a:r>
              <a:rPr lang="en-US" sz="3200" b="1" dirty="0"/>
              <a:t>II </a:t>
            </a:r>
            <a:r>
              <a:rPr lang="tt-RU" sz="3200" b="1" dirty="0"/>
              <a:t>полугодие 2018 года</a:t>
            </a:r>
            <a:endParaRPr lang="ru-RU" sz="3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45153" y="1214422"/>
            <a:ext cx="1597955" cy="4590842"/>
            <a:chOff x="428596" y="1142984"/>
            <a:chExt cx="1785950" cy="4500594"/>
          </a:xfrm>
        </p:grpSpPr>
        <p:sp>
          <p:nvSpPr>
            <p:cNvPr id="5" name="Нашивка 4"/>
            <p:cNvSpPr/>
            <p:nvPr/>
          </p:nvSpPr>
          <p:spPr>
            <a:xfrm>
              <a:off x="428596" y="1142984"/>
              <a:ext cx="1785950" cy="785818"/>
            </a:xfrm>
            <a:prstGeom prst="chevron">
              <a:avLst>
                <a:gd name="adj" fmla="val 3909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Нашивка 5"/>
            <p:cNvSpPr/>
            <p:nvPr/>
          </p:nvSpPr>
          <p:spPr>
            <a:xfrm>
              <a:off x="428596" y="2071678"/>
              <a:ext cx="1785950" cy="785818"/>
            </a:xfrm>
            <a:prstGeom prst="chevron">
              <a:avLst>
                <a:gd name="adj" fmla="val 3909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428596" y="3000372"/>
              <a:ext cx="1785950" cy="785818"/>
            </a:xfrm>
            <a:prstGeom prst="chevron">
              <a:avLst>
                <a:gd name="adj" fmla="val 3909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>
              <a:off x="428596" y="3929066"/>
              <a:ext cx="1785950" cy="785818"/>
            </a:xfrm>
            <a:prstGeom prst="chevron">
              <a:avLst>
                <a:gd name="adj" fmla="val 39091"/>
              </a:avLst>
            </a:prstGeom>
            <a:solidFill>
              <a:srgbClr val="343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428596" y="4857760"/>
              <a:ext cx="1785950" cy="785818"/>
            </a:xfrm>
            <a:prstGeom prst="chevron">
              <a:avLst>
                <a:gd name="adj" fmla="val 39091"/>
              </a:avLst>
            </a:prstGeom>
            <a:solidFill>
              <a:srgbClr val="B4A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88095" y="1515949"/>
            <a:ext cx="357190" cy="315440"/>
            <a:chOff x="4766823" y="4374953"/>
            <a:chExt cx="448749" cy="396297"/>
          </a:xfrm>
          <a:solidFill>
            <a:schemeClr val="tx1"/>
          </a:solidFill>
        </p:grpSpPr>
        <p:sp>
          <p:nvSpPr>
            <p:cNvPr id="12" name="Freeform 1010"/>
            <p:cNvSpPr>
              <a:spLocks/>
            </p:cNvSpPr>
            <p:nvPr/>
          </p:nvSpPr>
          <p:spPr bwMode="auto">
            <a:xfrm>
              <a:off x="4766823" y="4552703"/>
              <a:ext cx="448749" cy="218547"/>
            </a:xfrm>
            <a:custGeom>
              <a:avLst/>
              <a:gdLst>
                <a:gd name="T0" fmla="*/ 381 w 614"/>
                <a:gd name="T1" fmla="*/ 53 h 300"/>
                <a:gd name="T2" fmla="*/ 381 w 614"/>
                <a:gd name="T3" fmla="*/ 53 h 300"/>
                <a:gd name="T4" fmla="*/ 379 w 614"/>
                <a:gd name="T5" fmla="*/ 61 h 300"/>
                <a:gd name="T6" fmla="*/ 375 w 614"/>
                <a:gd name="T7" fmla="*/ 66 h 300"/>
                <a:gd name="T8" fmla="*/ 370 w 614"/>
                <a:gd name="T9" fmla="*/ 70 h 300"/>
                <a:gd name="T10" fmla="*/ 362 w 614"/>
                <a:gd name="T11" fmla="*/ 71 h 300"/>
                <a:gd name="T12" fmla="*/ 252 w 614"/>
                <a:gd name="T13" fmla="*/ 71 h 300"/>
                <a:gd name="T14" fmla="*/ 252 w 614"/>
                <a:gd name="T15" fmla="*/ 71 h 300"/>
                <a:gd name="T16" fmla="*/ 244 w 614"/>
                <a:gd name="T17" fmla="*/ 70 h 300"/>
                <a:gd name="T18" fmla="*/ 239 w 614"/>
                <a:gd name="T19" fmla="*/ 66 h 300"/>
                <a:gd name="T20" fmla="*/ 235 w 614"/>
                <a:gd name="T21" fmla="*/ 61 h 300"/>
                <a:gd name="T22" fmla="*/ 233 w 614"/>
                <a:gd name="T23" fmla="*/ 53 h 300"/>
                <a:gd name="T24" fmla="*/ 233 w 614"/>
                <a:gd name="T25" fmla="*/ 0 h 300"/>
                <a:gd name="T26" fmla="*/ 0 w 614"/>
                <a:gd name="T27" fmla="*/ 0 h 300"/>
                <a:gd name="T28" fmla="*/ 0 w 614"/>
                <a:gd name="T29" fmla="*/ 240 h 300"/>
                <a:gd name="T30" fmla="*/ 0 w 614"/>
                <a:gd name="T31" fmla="*/ 240 h 300"/>
                <a:gd name="T32" fmla="*/ 1 w 614"/>
                <a:gd name="T33" fmla="*/ 252 h 300"/>
                <a:gd name="T34" fmla="*/ 5 w 614"/>
                <a:gd name="T35" fmla="*/ 264 h 300"/>
                <a:gd name="T36" fmla="*/ 11 w 614"/>
                <a:gd name="T37" fmla="*/ 274 h 300"/>
                <a:gd name="T38" fmla="*/ 17 w 614"/>
                <a:gd name="T39" fmla="*/ 282 h 300"/>
                <a:gd name="T40" fmla="*/ 26 w 614"/>
                <a:gd name="T41" fmla="*/ 290 h 300"/>
                <a:gd name="T42" fmla="*/ 37 w 614"/>
                <a:gd name="T43" fmla="*/ 296 h 300"/>
                <a:gd name="T44" fmla="*/ 48 w 614"/>
                <a:gd name="T45" fmla="*/ 300 h 300"/>
                <a:gd name="T46" fmla="*/ 60 w 614"/>
                <a:gd name="T47" fmla="*/ 300 h 300"/>
                <a:gd name="T48" fmla="*/ 555 w 614"/>
                <a:gd name="T49" fmla="*/ 300 h 300"/>
                <a:gd name="T50" fmla="*/ 555 w 614"/>
                <a:gd name="T51" fmla="*/ 300 h 300"/>
                <a:gd name="T52" fmla="*/ 566 w 614"/>
                <a:gd name="T53" fmla="*/ 300 h 300"/>
                <a:gd name="T54" fmla="*/ 577 w 614"/>
                <a:gd name="T55" fmla="*/ 296 h 300"/>
                <a:gd name="T56" fmla="*/ 588 w 614"/>
                <a:gd name="T57" fmla="*/ 290 h 300"/>
                <a:gd name="T58" fmla="*/ 597 w 614"/>
                <a:gd name="T59" fmla="*/ 282 h 300"/>
                <a:gd name="T60" fmla="*/ 604 w 614"/>
                <a:gd name="T61" fmla="*/ 274 h 300"/>
                <a:gd name="T62" fmla="*/ 610 w 614"/>
                <a:gd name="T63" fmla="*/ 264 h 300"/>
                <a:gd name="T64" fmla="*/ 613 w 614"/>
                <a:gd name="T65" fmla="*/ 252 h 300"/>
                <a:gd name="T66" fmla="*/ 614 w 614"/>
                <a:gd name="T67" fmla="*/ 240 h 300"/>
                <a:gd name="T68" fmla="*/ 614 w 614"/>
                <a:gd name="T69" fmla="*/ 0 h 300"/>
                <a:gd name="T70" fmla="*/ 381 w 614"/>
                <a:gd name="T71" fmla="*/ 0 h 300"/>
                <a:gd name="T72" fmla="*/ 381 w 614"/>
                <a:gd name="T73" fmla="*/ 5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4" h="300">
                  <a:moveTo>
                    <a:pt x="381" y="53"/>
                  </a:moveTo>
                  <a:lnTo>
                    <a:pt x="381" y="53"/>
                  </a:lnTo>
                  <a:lnTo>
                    <a:pt x="379" y="61"/>
                  </a:lnTo>
                  <a:lnTo>
                    <a:pt x="375" y="66"/>
                  </a:lnTo>
                  <a:lnTo>
                    <a:pt x="370" y="70"/>
                  </a:lnTo>
                  <a:lnTo>
                    <a:pt x="362" y="71"/>
                  </a:lnTo>
                  <a:lnTo>
                    <a:pt x="252" y="71"/>
                  </a:lnTo>
                  <a:lnTo>
                    <a:pt x="252" y="71"/>
                  </a:lnTo>
                  <a:lnTo>
                    <a:pt x="244" y="70"/>
                  </a:lnTo>
                  <a:lnTo>
                    <a:pt x="239" y="66"/>
                  </a:lnTo>
                  <a:lnTo>
                    <a:pt x="235" y="61"/>
                  </a:lnTo>
                  <a:lnTo>
                    <a:pt x="233" y="53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1" y="252"/>
                  </a:lnTo>
                  <a:lnTo>
                    <a:pt x="5" y="264"/>
                  </a:lnTo>
                  <a:lnTo>
                    <a:pt x="11" y="274"/>
                  </a:lnTo>
                  <a:lnTo>
                    <a:pt x="17" y="282"/>
                  </a:lnTo>
                  <a:lnTo>
                    <a:pt x="26" y="290"/>
                  </a:lnTo>
                  <a:lnTo>
                    <a:pt x="37" y="296"/>
                  </a:lnTo>
                  <a:lnTo>
                    <a:pt x="48" y="300"/>
                  </a:lnTo>
                  <a:lnTo>
                    <a:pt x="60" y="300"/>
                  </a:lnTo>
                  <a:lnTo>
                    <a:pt x="555" y="300"/>
                  </a:lnTo>
                  <a:lnTo>
                    <a:pt x="555" y="300"/>
                  </a:lnTo>
                  <a:lnTo>
                    <a:pt x="566" y="300"/>
                  </a:lnTo>
                  <a:lnTo>
                    <a:pt x="577" y="296"/>
                  </a:lnTo>
                  <a:lnTo>
                    <a:pt x="588" y="290"/>
                  </a:lnTo>
                  <a:lnTo>
                    <a:pt x="597" y="282"/>
                  </a:lnTo>
                  <a:lnTo>
                    <a:pt x="604" y="274"/>
                  </a:lnTo>
                  <a:lnTo>
                    <a:pt x="610" y="264"/>
                  </a:lnTo>
                  <a:lnTo>
                    <a:pt x="613" y="252"/>
                  </a:lnTo>
                  <a:lnTo>
                    <a:pt x="614" y="240"/>
                  </a:lnTo>
                  <a:lnTo>
                    <a:pt x="614" y="0"/>
                  </a:lnTo>
                  <a:lnTo>
                    <a:pt x="381" y="0"/>
                  </a:lnTo>
                  <a:lnTo>
                    <a:pt x="38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11"/>
            <p:cNvSpPr>
              <a:spLocks noEditPoints="1"/>
            </p:cNvSpPr>
            <p:nvPr/>
          </p:nvSpPr>
          <p:spPr bwMode="auto">
            <a:xfrm>
              <a:off x="4766823" y="4374953"/>
              <a:ext cx="448749" cy="166096"/>
            </a:xfrm>
            <a:custGeom>
              <a:avLst/>
              <a:gdLst>
                <a:gd name="T0" fmla="*/ 555 w 614"/>
                <a:gd name="T1" fmla="*/ 99 h 225"/>
                <a:gd name="T2" fmla="*/ 411 w 614"/>
                <a:gd name="T3" fmla="*/ 99 h 225"/>
                <a:gd name="T4" fmla="*/ 411 w 614"/>
                <a:gd name="T5" fmla="*/ 38 h 225"/>
                <a:gd name="T6" fmla="*/ 411 w 614"/>
                <a:gd name="T7" fmla="*/ 38 h 225"/>
                <a:gd name="T8" fmla="*/ 410 w 614"/>
                <a:gd name="T9" fmla="*/ 30 h 225"/>
                <a:gd name="T10" fmla="*/ 409 w 614"/>
                <a:gd name="T11" fmla="*/ 24 h 225"/>
                <a:gd name="T12" fmla="*/ 405 w 614"/>
                <a:gd name="T13" fmla="*/ 17 h 225"/>
                <a:gd name="T14" fmla="*/ 399 w 614"/>
                <a:gd name="T15" fmla="*/ 10 h 225"/>
                <a:gd name="T16" fmla="*/ 394 w 614"/>
                <a:gd name="T17" fmla="*/ 6 h 225"/>
                <a:gd name="T18" fmla="*/ 387 w 614"/>
                <a:gd name="T19" fmla="*/ 2 h 225"/>
                <a:gd name="T20" fmla="*/ 379 w 614"/>
                <a:gd name="T21" fmla="*/ 0 h 225"/>
                <a:gd name="T22" fmla="*/ 371 w 614"/>
                <a:gd name="T23" fmla="*/ 0 h 225"/>
                <a:gd name="T24" fmla="*/ 243 w 614"/>
                <a:gd name="T25" fmla="*/ 0 h 225"/>
                <a:gd name="T26" fmla="*/ 243 w 614"/>
                <a:gd name="T27" fmla="*/ 0 h 225"/>
                <a:gd name="T28" fmla="*/ 235 w 614"/>
                <a:gd name="T29" fmla="*/ 0 h 225"/>
                <a:gd name="T30" fmla="*/ 227 w 614"/>
                <a:gd name="T31" fmla="*/ 2 h 225"/>
                <a:gd name="T32" fmla="*/ 220 w 614"/>
                <a:gd name="T33" fmla="*/ 6 h 225"/>
                <a:gd name="T34" fmla="*/ 215 w 614"/>
                <a:gd name="T35" fmla="*/ 10 h 225"/>
                <a:gd name="T36" fmla="*/ 210 w 614"/>
                <a:gd name="T37" fmla="*/ 17 h 225"/>
                <a:gd name="T38" fmla="*/ 207 w 614"/>
                <a:gd name="T39" fmla="*/ 24 h 225"/>
                <a:gd name="T40" fmla="*/ 204 w 614"/>
                <a:gd name="T41" fmla="*/ 30 h 225"/>
                <a:gd name="T42" fmla="*/ 203 w 614"/>
                <a:gd name="T43" fmla="*/ 38 h 225"/>
                <a:gd name="T44" fmla="*/ 203 w 614"/>
                <a:gd name="T45" fmla="*/ 99 h 225"/>
                <a:gd name="T46" fmla="*/ 60 w 614"/>
                <a:gd name="T47" fmla="*/ 99 h 225"/>
                <a:gd name="T48" fmla="*/ 60 w 614"/>
                <a:gd name="T49" fmla="*/ 99 h 225"/>
                <a:gd name="T50" fmla="*/ 48 w 614"/>
                <a:gd name="T51" fmla="*/ 99 h 225"/>
                <a:gd name="T52" fmla="*/ 37 w 614"/>
                <a:gd name="T53" fmla="*/ 103 h 225"/>
                <a:gd name="T54" fmla="*/ 26 w 614"/>
                <a:gd name="T55" fmla="*/ 108 h 225"/>
                <a:gd name="T56" fmla="*/ 17 w 614"/>
                <a:gd name="T57" fmla="*/ 116 h 225"/>
                <a:gd name="T58" fmla="*/ 11 w 614"/>
                <a:gd name="T59" fmla="*/ 126 h 225"/>
                <a:gd name="T60" fmla="*/ 5 w 614"/>
                <a:gd name="T61" fmla="*/ 135 h 225"/>
                <a:gd name="T62" fmla="*/ 1 w 614"/>
                <a:gd name="T63" fmla="*/ 147 h 225"/>
                <a:gd name="T64" fmla="*/ 0 w 614"/>
                <a:gd name="T65" fmla="*/ 159 h 225"/>
                <a:gd name="T66" fmla="*/ 0 w 614"/>
                <a:gd name="T67" fmla="*/ 225 h 225"/>
                <a:gd name="T68" fmla="*/ 614 w 614"/>
                <a:gd name="T69" fmla="*/ 225 h 225"/>
                <a:gd name="T70" fmla="*/ 614 w 614"/>
                <a:gd name="T71" fmla="*/ 159 h 225"/>
                <a:gd name="T72" fmla="*/ 614 w 614"/>
                <a:gd name="T73" fmla="*/ 159 h 225"/>
                <a:gd name="T74" fmla="*/ 613 w 614"/>
                <a:gd name="T75" fmla="*/ 147 h 225"/>
                <a:gd name="T76" fmla="*/ 610 w 614"/>
                <a:gd name="T77" fmla="*/ 135 h 225"/>
                <a:gd name="T78" fmla="*/ 604 w 614"/>
                <a:gd name="T79" fmla="*/ 126 h 225"/>
                <a:gd name="T80" fmla="*/ 597 w 614"/>
                <a:gd name="T81" fmla="*/ 116 h 225"/>
                <a:gd name="T82" fmla="*/ 588 w 614"/>
                <a:gd name="T83" fmla="*/ 108 h 225"/>
                <a:gd name="T84" fmla="*/ 577 w 614"/>
                <a:gd name="T85" fmla="*/ 103 h 225"/>
                <a:gd name="T86" fmla="*/ 566 w 614"/>
                <a:gd name="T87" fmla="*/ 99 h 225"/>
                <a:gd name="T88" fmla="*/ 555 w 614"/>
                <a:gd name="T89" fmla="*/ 99 h 225"/>
                <a:gd name="T90" fmla="*/ 555 w 614"/>
                <a:gd name="T91" fmla="*/ 99 h 225"/>
                <a:gd name="T92" fmla="*/ 370 w 614"/>
                <a:gd name="T93" fmla="*/ 99 h 225"/>
                <a:gd name="T94" fmla="*/ 245 w 614"/>
                <a:gd name="T95" fmla="*/ 99 h 225"/>
                <a:gd name="T96" fmla="*/ 245 w 614"/>
                <a:gd name="T97" fmla="*/ 41 h 225"/>
                <a:gd name="T98" fmla="*/ 370 w 614"/>
                <a:gd name="T99" fmla="*/ 41 h 225"/>
                <a:gd name="T100" fmla="*/ 370 w 614"/>
                <a:gd name="T101" fmla="*/ 9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4" h="225">
                  <a:moveTo>
                    <a:pt x="555" y="99"/>
                  </a:moveTo>
                  <a:lnTo>
                    <a:pt x="411" y="99"/>
                  </a:lnTo>
                  <a:lnTo>
                    <a:pt x="411" y="38"/>
                  </a:lnTo>
                  <a:lnTo>
                    <a:pt x="411" y="38"/>
                  </a:lnTo>
                  <a:lnTo>
                    <a:pt x="410" y="30"/>
                  </a:lnTo>
                  <a:lnTo>
                    <a:pt x="409" y="24"/>
                  </a:lnTo>
                  <a:lnTo>
                    <a:pt x="405" y="17"/>
                  </a:lnTo>
                  <a:lnTo>
                    <a:pt x="399" y="10"/>
                  </a:lnTo>
                  <a:lnTo>
                    <a:pt x="394" y="6"/>
                  </a:lnTo>
                  <a:lnTo>
                    <a:pt x="387" y="2"/>
                  </a:lnTo>
                  <a:lnTo>
                    <a:pt x="379" y="0"/>
                  </a:lnTo>
                  <a:lnTo>
                    <a:pt x="371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7" y="2"/>
                  </a:lnTo>
                  <a:lnTo>
                    <a:pt x="220" y="6"/>
                  </a:lnTo>
                  <a:lnTo>
                    <a:pt x="215" y="10"/>
                  </a:lnTo>
                  <a:lnTo>
                    <a:pt x="210" y="17"/>
                  </a:lnTo>
                  <a:lnTo>
                    <a:pt x="207" y="24"/>
                  </a:lnTo>
                  <a:lnTo>
                    <a:pt x="204" y="30"/>
                  </a:lnTo>
                  <a:lnTo>
                    <a:pt x="203" y="38"/>
                  </a:lnTo>
                  <a:lnTo>
                    <a:pt x="203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48" y="99"/>
                  </a:lnTo>
                  <a:lnTo>
                    <a:pt x="37" y="103"/>
                  </a:lnTo>
                  <a:lnTo>
                    <a:pt x="26" y="108"/>
                  </a:lnTo>
                  <a:lnTo>
                    <a:pt x="17" y="116"/>
                  </a:lnTo>
                  <a:lnTo>
                    <a:pt x="11" y="126"/>
                  </a:lnTo>
                  <a:lnTo>
                    <a:pt x="5" y="135"/>
                  </a:lnTo>
                  <a:lnTo>
                    <a:pt x="1" y="147"/>
                  </a:lnTo>
                  <a:lnTo>
                    <a:pt x="0" y="159"/>
                  </a:lnTo>
                  <a:lnTo>
                    <a:pt x="0" y="225"/>
                  </a:lnTo>
                  <a:lnTo>
                    <a:pt x="614" y="225"/>
                  </a:lnTo>
                  <a:lnTo>
                    <a:pt x="614" y="159"/>
                  </a:lnTo>
                  <a:lnTo>
                    <a:pt x="614" y="159"/>
                  </a:lnTo>
                  <a:lnTo>
                    <a:pt x="613" y="147"/>
                  </a:lnTo>
                  <a:lnTo>
                    <a:pt x="610" y="135"/>
                  </a:lnTo>
                  <a:lnTo>
                    <a:pt x="604" y="126"/>
                  </a:lnTo>
                  <a:lnTo>
                    <a:pt x="597" y="116"/>
                  </a:lnTo>
                  <a:lnTo>
                    <a:pt x="588" y="108"/>
                  </a:lnTo>
                  <a:lnTo>
                    <a:pt x="577" y="103"/>
                  </a:lnTo>
                  <a:lnTo>
                    <a:pt x="566" y="99"/>
                  </a:lnTo>
                  <a:lnTo>
                    <a:pt x="555" y="99"/>
                  </a:lnTo>
                  <a:lnTo>
                    <a:pt x="555" y="99"/>
                  </a:lnTo>
                  <a:close/>
                  <a:moveTo>
                    <a:pt x="370" y="99"/>
                  </a:moveTo>
                  <a:lnTo>
                    <a:pt x="245" y="99"/>
                  </a:lnTo>
                  <a:lnTo>
                    <a:pt x="245" y="41"/>
                  </a:lnTo>
                  <a:lnTo>
                    <a:pt x="370" y="41"/>
                  </a:lnTo>
                  <a:lnTo>
                    <a:pt x="370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Group 1478"/>
          <p:cNvGrpSpPr/>
          <p:nvPr/>
        </p:nvGrpSpPr>
        <p:grpSpPr>
          <a:xfrm>
            <a:off x="1094097" y="2350257"/>
            <a:ext cx="500066" cy="375477"/>
            <a:chOff x="7253288" y="4360863"/>
            <a:chExt cx="465138" cy="349251"/>
          </a:xfrm>
          <a:solidFill>
            <a:schemeClr val="tx1"/>
          </a:solidFill>
        </p:grpSpPr>
        <p:sp>
          <p:nvSpPr>
            <p:cNvPr id="15" name="Freeform 350"/>
            <p:cNvSpPr>
              <a:spLocks/>
            </p:cNvSpPr>
            <p:nvPr/>
          </p:nvSpPr>
          <p:spPr bwMode="auto">
            <a:xfrm>
              <a:off x="7499350" y="4360863"/>
              <a:ext cx="169863" cy="174625"/>
            </a:xfrm>
            <a:custGeom>
              <a:avLst/>
              <a:gdLst>
                <a:gd name="T0" fmla="*/ 6 w 34"/>
                <a:gd name="T1" fmla="*/ 4 h 35"/>
                <a:gd name="T2" fmla="*/ 0 w 34"/>
                <a:gd name="T3" fmla="*/ 11 h 35"/>
                <a:gd name="T4" fmla="*/ 1 w 34"/>
                <a:gd name="T5" fmla="*/ 12 h 35"/>
                <a:gd name="T6" fmla="*/ 15 w 34"/>
                <a:gd name="T7" fmla="*/ 35 h 35"/>
                <a:gd name="T8" fmla="*/ 15 w 34"/>
                <a:gd name="T9" fmla="*/ 35 h 35"/>
                <a:gd name="T10" fmla="*/ 15 w 34"/>
                <a:gd name="T11" fmla="*/ 35 h 35"/>
                <a:gd name="T12" fmla="*/ 23 w 34"/>
                <a:gd name="T13" fmla="*/ 33 h 35"/>
                <a:gd name="T14" fmla="*/ 29 w 34"/>
                <a:gd name="T15" fmla="*/ 10 h 35"/>
                <a:gd name="T16" fmla="*/ 6 w 34"/>
                <a:gd name="T1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5">
                  <a:moveTo>
                    <a:pt x="6" y="4"/>
                  </a:moveTo>
                  <a:cubicBezTo>
                    <a:pt x="3" y="6"/>
                    <a:pt x="1" y="9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8" y="35"/>
                    <a:pt x="21" y="34"/>
                    <a:pt x="23" y="33"/>
                  </a:cubicBezTo>
                  <a:cubicBezTo>
                    <a:pt x="31" y="28"/>
                    <a:pt x="34" y="18"/>
                    <a:pt x="29" y="10"/>
                  </a:cubicBezTo>
                  <a:cubicBezTo>
                    <a:pt x="24" y="2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51"/>
            <p:cNvSpPr>
              <a:spLocks noEditPoints="1"/>
            </p:cNvSpPr>
            <p:nvPr/>
          </p:nvSpPr>
          <p:spPr bwMode="auto">
            <a:xfrm>
              <a:off x="7253288" y="4435476"/>
              <a:ext cx="300038" cy="274638"/>
            </a:xfrm>
            <a:custGeom>
              <a:avLst/>
              <a:gdLst>
                <a:gd name="T0" fmla="*/ 0 w 60"/>
                <a:gd name="T1" fmla="*/ 52 h 55"/>
                <a:gd name="T2" fmla="*/ 0 w 60"/>
                <a:gd name="T3" fmla="*/ 55 h 55"/>
                <a:gd name="T4" fmla="*/ 6 w 60"/>
                <a:gd name="T5" fmla="*/ 55 h 55"/>
                <a:gd name="T6" fmla="*/ 6 w 60"/>
                <a:gd name="T7" fmla="*/ 52 h 55"/>
                <a:gd name="T8" fmla="*/ 13 w 60"/>
                <a:gd name="T9" fmla="*/ 40 h 55"/>
                <a:gd name="T10" fmla="*/ 14 w 60"/>
                <a:gd name="T11" fmla="*/ 43 h 55"/>
                <a:gd name="T12" fmla="*/ 17 w 60"/>
                <a:gd name="T13" fmla="*/ 43 h 55"/>
                <a:gd name="T14" fmla="*/ 33 w 60"/>
                <a:gd name="T15" fmla="*/ 35 h 55"/>
                <a:gd name="T16" fmla="*/ 33 w 60"/>
                <a:gd name="T17" fmla="*/ 55 h 55"/>
                <a:gd name="T18" fmla="*/ 43 w 60"/>
                <a:gd name="T19" fmla="*/ 55 h 55"/>
                <a:gd name="T20" fmla="*/ 43 w 60"/>
                <a:gd name="T21" fmla="*/ 30 h 55"/>
                <a:gd name="T22" fmla="*/ 60 w 60"/>
                <a:gd name="T23" fmla="*/ 22 h 55"/>
                <a:gd name="T24" fmla="*/ 58 w 60"/>
                <a:gd name="T25" fmla="*/ 19 h 55"/>
                <a:gd name="T26" fmla="*/ 47 w 60"/>
                <a:gd name="T27" fmla="*/ 2 h 55"/>
                <a:gd name="T28" fmla="*/ 46 w 60"/>
                <a:gd name="T29" fmla="*/ 0 h 55"/>
                <a:gd name="T30" fmla="*/ 36 w 60"/>
                <a:gd name="T31" fmla="*/ 8 h 55"/>
                <a:gd name="T32" fmla="*/ 35 w 60"/>
                <a:gd name="T33" fmla="*/ 8 h 55"/>
                <a:gd name="T34" fmla="*/ 32 w 60"/>
                <a:gd name="T35" fmla="*/ 8 h 55"/>
                <a:gd name="T36" fmla="*/ 28 w 60"/>
                <a:gd name="T37" fmla="*/ 16 h 55"/>
                <a:gd name="T38" fmla="*/ 27 w 60"/>
                <a:gd name="T39" fmla="*/ 16 h 55"/>
                <a:gd name="T40" fmla="*/ 9 w 60"/>
                <a:gd name="T41" fmla="*/ 31 h 55"/>
                <a:gd name="T42" fmla="*/ 9 w 60"/>
                <a:gd name="T43" fmla="*/ 34 h 55"/>
                <a:gd name="T44" fmla="*/ 10 w 60"/>
                <a:gd name="T45" fmla="*/ 35 h 55"/>
                <a:gd name="T46" fmla="*/ 0 w 60"/>
                <a:gd name="T47" fmla="*/ 52 h 55"/>
                <a:gd name="T48" fmla="*/ 50 w 60"/>
                <a:gd name="T49" fmla="*/ 17 h 55"/>
                <a:gd name="T50" fmla="*/ 52 w 60"/>
                <a:gd name="T51" fmla="*/ 17 h 55"/>
                <a:gd name="T52" fmla="*/ 51 w 60"/>
                <a:gd name="T53" fmla="*/ 20 h 55"/>
                <a:gd name="T54" fmla="*/ 43 w 60"/>
                <a:gd name="T55" fmla="*/ 24 h 55"/>
                <a:gd name="T56" fmla="*/ 33 w 60"/>
                <a:gd name="T57" fmla="*/ 29 h 55"/>
                <a:gd name="T58" fmla="*/ 32 w 60"/>
                <a:gd name="T59" fmla="*/ 30 h 55"/>
                <a:gd name="T60" fmla="*/ 31 w 60"/>
                <a:gd name="T61" fmla="*/ 30 h 55"/>
                <a:gd name="T62" fmla="*/ 30 w 60"/>
                <a:gd name="T63" fmla="*/ 29 h 55"/>
                <a:gd name="T64" fmla="*/ 31 w 60"/>
                <a:gd name="T65" fmla="*/ 27 h 55"/>
                <a:gd name="T66" fmla="*/ 33 w 60"/>
                <a:gd name="T67" fmla="*/ 26 h 55"/>
                <a:gd name="T68" fmla="*/ 38 w 60"/>
                <a:gd name="T69" fmla="*/ 23 h 55"/>
                <a:gd name="T70" fmla="*/ 50 w 60"/>
                <a:gd name="T71" fmla="*/ 17 h 55"/>
                <a:gd name="T72" fmla="*/ 23 w 60"/>
                <a:gd name="T73" fmla="*/ 31 h 55"/>
                <a:gd name="T74" fmla="*/ 26 w 60"/>
                <a:gd name="T75" fmla="*/ 30 h 55"/>
                <a:gd name="T76" fmla="*/ 28 w 60"/>
                <a:gd name="T77" fmla="*/ 30 h 55"/>
                <a:gd name="T78" fmla="*/ 27 w 60"/>
                <a:gd name="T79" fmla="*/ 32 h 55"/>
                <a:gd name="T80" fmla="*/ 24 w 60"/>
                <a:gd name="T81" fmla="*/ 34 h 55"/>
                <a:gd name="T82" fmla="*/ 24 w 60"/>
                <a:gd name="T83" fmla="*/ 34 h 55"/>
                <a:gd name="T84" fmla="*/ 22 w 60"/>
                <a:gd name="T85" fmla="*/ 33 h 55"/>
                <a:gd name="T86" fmla="*/ 23 w 60"/>
                <a:gd name="T87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55">
                  <a:moveTo>
                    <a:pt x="0" y="52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46"/>
                    <a:pt x="10" y="42"/>
                    <a:pt x="13" y="4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3"/>
                    <a:pt x="16" y="44"/>
                    <a:pt x="17" y="43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7"/>
                    <a:pt x="33" y="7"/>
                    <a:pt x="32" y="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8" y="33"/>
                    <a:pt x="9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6" y="38"/>
                    <a:pt x="0" y="43"/>
                    <a:pt x="0" y="52"/>
                  </a:cubicBezTo>
                  <a:close/>
                  <a:moveTo>
                    <a:pt x="50" y="17"/>
                  </a:moveTo>
                  <a:cubicBezTo>
                    <a:pt x="51" y="16"/>
                    <a:pt x="52" y="17"/>
                    <a:pt x="52" y="17"/>
                  </a:cubicBezTo>
                  <a:cubicBezTo>
                    <a:pt x="53" y="18"/>
                    <a:pt x="52" y="19"/>
                    <a:pt x="51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1" y="30"/>
                  </a:cubicBezTo>
                  <a:cubicBezTo>
                    <a:pt x="31" y="30"/>
                    <a:pt x="30" y="30"/>
                    <a:pt x="30" y="29"/>
                  </a:cubicBezTo>
                  <a:cubicBezTo>
                    <a:pt x="29" y="28"/>
                    <a:pt x="30" y="28"/>
                    <a:pt x="31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8" y="23"/>
                    <a:pt x="38" y="23"/>
                    <a:pt x="38" y="23"/>
                  </a:cubicBezTo>
                  <a:lnTo>
                    <a:pt x="50" y="17"/>
                  </a:lnTo>
                  <a:close/>
                  <a:moveTo>
                    <a:pt x="23" y="31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9" y="31"/>
                    <a:pt x="28" y="32"/>
                    <a:pt x="27" y="3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4"/>
                    <a:pt x="23" y="34"/>
                    <a:pt x="22" y="33"/>
                  </a:cubicBezTo>
                  <a:cubicBezTo>
                    <a:pt x="22" y="33"/>
                    <a:pt x="22" y="32"/>
                    <a:pt x="2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52"/>
            <p:cNvSpPr>
              <a:spLocks/>
            </p:cNvSpPr>
            <p:nvPr/>
          </p:nvSpPr>
          <p:spPr bwMode="auto">
            <a:xfrm>
              <a:off x="7608888" y="4535488"/>
              <a:ext cx="55563" cy="55563"/>
            </a:xfrm>
            <a:custGeom>
              <a:avLst/>
              <a:gdLst>
                <a:gd name="T0" fmla="*/ 10 w 11"/>
                <a:gd name="T1" fmla="*/ 3 h 11"/>
                <a:gd name="T2" fmla="*/ 10 w 11"/>
                <a:gd name="T3" fmla="*/ 2 h 11"/>
                <a:gd name="T4" fmla="*/ 7 w 11"/>
                <a:gd name="T5" fmla="*/ 3 h 11"/>
                <a:gd name="T6" fmla="*/ 6 w 11"/>
                <a:gd name="T7" fmla="*/ 3 h 11"/>
                <a:gd name="T8" fmla="*/ 4 w 11"/>
                <a:gd name="T9" fmla="*/ 0 h 11"/>
                <a:gd name="T10" fmla="*/ 4 w 11"/>
                <a:gd name="T11" fmla="*/ 0 h 11"/>
                <a:gd name="T12" fmla="*/ 3 w 11"/>
                <a:gd name="T13" fmla="*/ 3 h 11"/>
                <a:gd name="T14" fmla="*/ 3 w 11"/>
                <a:gd name="T15" fmla="*/ 4 h 11"/>
                <a:gd name="T16" fmla="*/ 0 w 11"/>
                <a:gd name="T17" fmla="*/ 5 h 11"/>
                <a:gd name="T18" fmla="*/ 0 w 11"/>
                <a:gd name="T19" fmla="*/ 6 h 11"/>
                <a:gd name="T20" fmla="*/ 3 w 11"/>
                <a:gd name="T21" fmla="*/ 7 h 11"/>
                <a:gd name="T22" fmla="*/ 3 w 11"/>
                <a:gd name="T23" fmla="*/ 8 h 11"/>
                <a:gd name="T24" fmla="*/ 4 w 11"/>
                <a:gd name="T25" fmla="*/ 11 h 11"/>
                <a:gd name="T26" fmla="*/ 4 w 11"/>
                <a:gd name="T27" fmla="*/ 11 h 11"/>
                <a:gd name="T28" fmla="*/ 6 w 11"/>
                <a:gd name="T29" fmla="*/ 9 h 11"/>
                <a:gd name="T30" fmla="*/ 7 w 11"/>
                <a:gd name="T31" fmla="*/ 9 h 11"/>
                <a:gd name="T32" fmla="*/ 10 w 11"/>
                <a:gd name="T33" fmla="*/ 9 h 11"/>
                <a:gd name="T34" fmla="*/ 10 w 11"/>
                <a:gd name="T35" fmla="*/ 9 h 11"/>
                <a:gd name="T36" fmla="*/ 9 w 11"/>
                <a:gd name="T37" fmla="*/ 6 h 11"/>
                <a:gd name="T38" fmla="*/ 9 w 11"/>
                <a:gd name="T39" fmla="*/ 5 h 11"/>
                <a:gd name="T40" fmla="*/ 10 w 11"/>
                <a:gd name="T4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1" y="2"/>
                    <a:pt x="10" y="2"/>
                    <a:pt x="10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353"/>
            <p:cNvSpPr>
              <a:spLocks/>
            </p:cNvSpPr>
            <p:nvPr/>
          </p:nvSpPr>
          <p:spPr bwMode="auto">
            <a:xfrm>
              <a:off x="7634288" y="4600576"/>
              <a:ext cx="84138" cy="85725"/>
            </a:xfrm>
            <a:custGeom>
              <a:avLst/>
              <a:gdLst>
                <a:gd name="T0" fmla="*/ 13 w 17"/>
                <a:gd name="T1" fmla="*/ 1 h 17"/>
                <a:gd name="T2" fmla="*/ 13 w 17"/>
                <a:gd name="T3" fmla="*/ 1 h 17"/>
                <a:gd name="T4" fmla="*/ 9 w 17"/>
                <a:gd name="T5" fmla="*/ 3 h 17"/>
                <a:gd name="T6" fmla="*/ 7 w 17"/>
                <a:gd name="T7" fmla="*/ 3 h 17"/>
                <a:gd name="T8" fmla="*/ 3 w 17"/>
                <a:gd name="T9" fmla="*/ 1 h 17"/>
                <a:gd name="T10" fmla="*/ 3 w 17"/>
                <a:gd name="T11" fmla="*/ 2 h 17"/>
                <a:gd name="T12" fmla="*/ 4 w 17"/>
                <a:gd name="T13" fmla="*/ 6 h 17"/>
                <a:gd name="T14" fmla="*/ 4 w 17"/>
                <a:gd name="T15" fmla="*/ 8 h 17"/>
                <a:gd name="T16" fmla="*/ 0 w 17"/>
                <a:gd name="T17" fmla="*/ 11 h 17"/>
                <a:gd name="T18" fmla="*/ 1 w 17"/>
                <a:gd name="T19" fmla="*/ 12 h 17"/>
                <a:gd name="T20" fmla="*/ 5 w 17"/>
                <a:gd name="T21" fmla="*/ 12 h 17"/>
                <a:gd name="T22" fmla="*/ 7 w 17"/>
                <a:gd name="T23" fmla="*/ 13 h 17"/>
                <a:gd name="T24" fmla="*/ 9 w 17"/>
                <a:gd name="T25" fmla="*/ 17 h 17"/>
                <a:gd name="T26" fmla="*/ 9 w 17"/>
                <a:gd name="T27" fmla="*/ 17 h 17"/>
                <a:gd name="T28" fmla="*/ 11 w 17"/>
                <a:gd name="T29" fmla="*/ 12 h 17"/>
                <a:gd name="T30" fmla="*/ 12 w 17"/>
                <a:gd name="T31" fmla="*/ 11 h 17"/>
                <a:gd name="T32" fmla="*/ 17 w 17"/>
                <a:gd name="T33" fmla="*/ 11 h 17"/>
                <a:gd name="T34" fmla="*/ 17 w 17"/>
                <a:gd name="T35" fmla="*/ 10 h 17"/>
                <a:gd name="T36" fmla="*/ 13 w 17"/>
                <a:gd name="T37" fmla="*/ 7 h 17"/>
                <a:gd name="T38" fmla="*/ 13 w 17"/>
                <a:gd name="T39" fmla="*/ 5 h 17"/>
                <a:gd name="T40" fmla="*/ 13 w 17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3" y="1"/>
                  </a:moveTo>
                  <a:cubicBezTo>
                    <a:pt x="13" y="0"/>
                    <a:pt x="13" y="0"/>
                    <a:pt x="13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3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2" y="6"/>
                    <a:pt x="13" y="5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354"/>
            <p:cNvSpPr>
              <a:spLocks/>
            </p:cNvSpPr>
            <p:nvPr/>
          </p:nvSpPr>
          <p:spPr bwMode="auto">
            <a:xfrm>
              <a:off x="7513638" y="4579938"/>
              <a:ext cx="120650" cy="120650"/>
            </a:xfrm>
            <a:custGeom>
              <a:avLst/>
              <a:gdLst>
                <a:gd name="T0" fmla="*/ 18 w 24"/>
                <a:gd name="T1" fmla="*/ 15 h 24"/>
                <a:gd name="T2" fmla="*/ 23 w 24"/>
                <a:gd name="T3" fmla="*/ 12 h 24"/>
                <a:gd name="T4" fmla="*/ 23 w 24"/>
                <a:gd name="T5" fmla="*/ 10 h 24"/>
                <a:gd name="T6" fmla="*/ 17 w 24"/>
                <a:gd name="T7" fmla="*/ 9 h 24"/>
                <a:gd name="T8" fmla="*/ 15 w 24"/>
                <a:gd name="T9" fmla="*/ 7 h 24"/>
                <a:gd name="T10" fmla="*/ 14 w 24"/>
                <a:gd name="T11" fmla="*/ 1 h 24"/>
                <a:gd name="T12" fmla="*/ 13 w 24"/>
                <a:gd name="T13" fmla="*/ 0 h 24"/>
                <a:gd name="T14" fmla="*/ 13 w 24"/>
                <a:gd name="T15" fmla="*/ 1 h 24"/>
                <a:gd name="T16" fmla="*/ 10 w 24"/>
                <a:gd name="T17" fmla="*/ 6 h 24"/>
                <a:gd name="T18" fmla="*/ 7 w 24"/>
                <a:gd name="T19" fmla="*/ 7 h 24"/>
                <a:gd name="T20" fmla="*/ 7 w 24"/>
                <a:gd name="T21" fmla="*/ 7 h 24"/>
                <a:gd name="T22" fmla="*/ 1 w 24"/>
                <a:gd name="T23" fmla="*/ 7 h 24"/>
                <a:gd name="T24" fmla="*/ 1 w 24"/>
                <a:gd name="T25" fmla="*/ 7 h 24"/>
                <a:gd name="T26" fmla="*/ 1 w 24"/>
                <a:gd name="T27" fmla="*/ 8 h 24"/>
                <a:gd name="T28" fmla="*/ 5 w 24"/>
                <a:gd name="T29" fmla="*/ 12 h 24"/>
                <a:gd name="T30" fmla="*/ 5 w 24"/>
                <a:gd name="T31" fmla="*/ 15 h 24"/>
                <a:gd name="T32" fmla="*/ 2 w 24"/>
                <a:gd name="T33" fmla="*/ 21 h 24"/>
                <a:gd name="T34" fmla="*/ 3 w 24"/>
                <a:gd name="T35" fmla="*/ 21 h 24"/>
                <a:gd name="T36" fmla="*/ 3 w 24"/>
                <a:gd name="T37" fmla="*/ 21 h 24"/>
                <a:gd name="T38" fmla="*/ 9 w 24"/>
                <a:gd name="T39" fmla="*/ 19 h 24"/>
                <a:gd name="T40" fmla="*/ 10 w 24"/>
                <a:gd name="T41" fmla="*/ 19 h 24"/>
                <a:gd name="T42" fmla="*/ 11 w 24"/>
                <a:gd name="T43" fmla="*/ 19 h 24"/>
                <a:gd name="T44" fmla="*/ 16 w 24"/>
                <a:gd name="T45" fmla="*/ 24 h 24"/>
                <a:gd name="T46" fmla="*/ 17 w 24"/>
                <a:gd name="T47" fmla="*/ 24 h 24"/>
                <a:gd name="T48" fmla="*/ 17 w 24"/>
                <a:gd name="T49" fmla="*/ 23 h 24"/>
                <a:gd name="T50" fmla="*/ 17 w 24"/>
                <a:gd name="T51" fmla="*/ 17 h 24"/>
                <a:gd name="T52" fmla="*/ 18 w 24"/>
                <a:gd name="T5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24">
                  <a:moveTo>
                    <a:pt x="18" y="15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4" y="11"/>
                    <a:pt x="24" y="11"/>
                    <a:pt x="23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5" y="8"/>
                    <a:pt x="15" y="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094097" y="3296084"/>
            <a:ext cx="428628" cy="354085"/>
            <a:chOff x="3062161" y="2731483"/>
            <a:chExt cx="469147" cy="387557"/>
          </a:xfrm>
          <a:solidFill>
            <a:schemeClr val="tx1"/>
          </a:solidFill>
        </p:grpSpPr>
        <p:sp>
          <p:nvSpPr>
            <p:cNvPr id="21" name="Freeform 1358"/>
            <p:cNvSpPr>
              <a:spLocks/>
            </p:cNvSpPr>
            <p:nvPr/>
          </p:nvSpPr>
          <p:spPr bwMode="auto">
            <a:xfrm>
              <a:off x="3298190" y="2964599"/>
              <a:ext cx="69935" cy="154440"/>
            </a:xfrm>
            <a:custGeom>
              <a:avLst/>
              <a:gdLst>
                <a:gd name="T0" fmla="*/ 0 w 96"/>
                <a:gd name="T1" fmla="*/ 51 h 212"/>
                <a:gd name="T2" fmla="*/ 0 w 96"/>
                <a:gd name="T3" fmla="*/ 212 h 212"/>
                <a:gd name="T4" fmla="*/ 96 w 96"/>
                <a:gd name="T5" fmla="*/ 212 h 212"/>
                <a:gd name="T6" fmla="*/ 96 w 96"/>
                <a:gd name="T7" fmla="*/ 0 h 212"/>
                <a:gd name="T8" fmla="*/ 19 w 96"/>
                <a:gd name="T9" fmla="*/ 66 h 212"/>
                <a:gd name="T10" fmla="*/ 0 w 96"/>
                <a:gd name="T11" fmla="*/ 5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12">
                  <a:moveTo>
                    <a:pt x="0" y="51"/>
                  </a:moveTo>
                  <a:lnTo>
                    <a:pt x="0" y="212"/>
                  </a:lnTo>
                  <a:lnTo>
                    <a:pt x="96" y="212"/>
                  </a:lnTo>
                  <a:lnTo>
                    <a:pt x="96" y="0"/>
                  </a:lnTo>
                  <a:lnTo>
                    <a:pt x="19" y="66"/>
                  </a:ln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359"/>
            <p:cNvSpPr>
              <a:spLocks/>
            </p:cNvSpPr>
            <p:nvPr/>
          </p:nvSpPr>
          <p:spPr bwMode="auto">
            <a:xfrm>
              <a:off x="3178719" y="2929632"/>
              <a:ext cx="69935" cy="189408"/>
            </a:xfrm>
            <a:custGeom>
              <a:avLst/>
              <a:gdLst>
                <a:gd name="T0" fmla="*/ 0 w 96"/>
                <a:gd name="T1" fmla="*/ 40 h 260"/>
                <a:gd name="T2" fmla="*/ 0 w 96"/>
                <a:gd name="T3" fmla="*/ 260 h 260"/>
                <a:gd name="T4" fmla="*/ 96 w 96"/>
                <a:gd name="T5" fmla="*/ 260 h 260"/>
                <a:gd name="T6" fmla="*/ 96 w 96"/>
                <a:gd name="T7" fmla="*/ 41 h 260"/>
                <a:gd name="T8" fmla="*/ 48 w 96"/>
                <a:gd name="T9" fmla="*/ 0 h 260"/>
                <a:gd name="T10" fmla="*/ 0 w 96"/>
                <a:gd name="T11" fmla="*/ 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60">
                  <a:moveTo>
                    <a:pt x="0" y="40"/>
                  </a:moveTo>
                  <a:lnTo>
                    <a:pt x="0" y="260"/>
                  </a:lnTo>
                  <a:lnTo>
                    <a:pt x="96" y="260"/>
                  </a:lnTo>
                  <a:lnTo>
                    <a:pt x="96" y="41"/>
                  </a:lnTo>
                  <a:lnTo>
                    <a:pt x="48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360"/>
            <p:cNvSpPr>
              <a:spLocks/>
            </p:cNvSpPr>
            <p:nvPr/>
          </p:nvSpPr>
          <p:spPr bwMode="auto">
            <a:xfrm>
              <a:off x="3414749" y="2859697"/>
              <a:ext cx="69935" cy="259343"/>
            </a:xfrm>
            <a:custGeom>
              <a:avLst/>
              <a:gdLst>
                <a:gd name="T0" fmla="*/ 0 w 96"/>
                <a:gd name="T1" fmla="*/ 354 h 354"/>
                <a:gd name="T2" fmla="*/ 96 w 96"/>
                <a:gd name="T3" fmla="*/ 354 h 354"/>
                <a:gd name="T4" fmla="*/ 96 w 96"/>
                <a:gd name="T5" fmla="*/ 0 h 354"/>
                <a:gd name="T6" fmla="*/ 0 w 96"/>
                <a:gd name="T7" fmla="*/ 84 h 354"/>
                <a:gd name="T8" fmla="*/ 0 w 96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54">
                  <a:moveTo>
                    <a:pt x="0" y="354"/>
                  </a:moveTo>
                  <a:lnTo>
                    <a:pt x="96" y="354"/>
                  </a:lnTo>
                  <a:lnTo>
                    <a:pt x="96" y="0"/>
                  </a:lnTo>
                  <a:lnTo>
                    <a:pt x="0" y="84"/>
                  </a:lnTo>
                  <a:lnTo>
                    <a:pt x="0" y="3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361"/>
            <p:cNvSpPr>
              <a:spLocks/>
            </p:cNvSpPr>
            <p:nvPr/>
          </p:nvSpPr>
          <p:spPr bwMode="auto">
            <a:xfrm>
              <a:off x="3062161" y="2996652"/>
              <a:ext cx="69935" cy="122386"/>
            </a:xfrm>
            <a:custGeom>
              <a:avLst/>
              <a:gdLst>
                <a:gd name="T0" fmla="*/ 0 w 96"/>
                <a:gd name="T1" fmla="*/ 165 h 165"/>
                <a:gd name="T2" fmla="*/ 96 w 96"/>
                <a:gd name="T3" fmla="*/ 165 h 165"/>
                <a:gd name="T4" fmla="*/ 96 w 96"/>
                <a:gd name="T5" fmla="*/ 0 h 165"/>
                <a:gd name="T6" fmla="*/ 0 w 96"/>
                <a:gd name="T7" fmla="*/ 80 h 165"/>
                <a:gd name="T8" fmla="*/ 0 w 9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65">
                  <a:moveTo>
                    <a:pt x="0" y="165"/>
                  </a:moveTo>
                  <a:lnTo>
                    <a:pt x="96" y="165"/>
                  </a:lnTo>
                  <a:lnTo>
                    <a:pt x="96" y="0"/>
                  </a:lnTo>
                  <a:lnTo>
                    <a:pt x="0" y="80"/>
                  </a:lnTo>
                  <a:lnTo>
                    <a:pt x="0" y="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362"/>
            <p:cNvSpPr>
              <a:spLocks/>
            </p:cNvSpPr>
            <p:nvPr/>
          </p:nvSpPr>
          <p:spPr bwMode="auto">
            <a:xfrm>
              <a:off x="3062161" y="2731483"/>
              <a:ext cx="469147" cy="279739"/>
            </a:xfrm>
            <a:custGeom>
              <a:avLst/>
              <a:gdLst>
                <a:gd name="T0" fmla="*/ 460 w 644"/>
                <a:gd name="T1" fmla="*/ 0 h 386"/>
                <a:gd name="T2" fmla="*/ 538 w 644"/>
                <a:gd name="T3" fmla="*/ 79 h 386"/>
                <a:gd name="T4" fmla="*/ 342 w 644"/>
                <a:gd name="T5" fmla="*/ 250 h 386"/>
                <a:gd name="T6" fmla="*/ 209 w 644"/>
                <a:gd name="T7" fmla="*/ 134 h 386"/>
                <a:gd name="T8" fmla="*/ 0 w 644"/>
                <a:gd name="T9" fmla="*/ 311 h 386"/>
                <a:gd name="T10" fmla="*/ 0 w 644"/>
                <a:gd name="T11" fmla="*/ 386 h 386"/>
                <a:gd name="T12" fmla="*/ 209 w 644"/>
                <a:gd name="T13" fmla="*/ 210 h 386"/>
                <a:gd name="T14" fmla="*/ 342 w 644"/>
                <a:gd name="T15" fmla="*/ 325 h 386"/>
                <a:gd name="T16" fmla="*/ 578 w 644"/>
                <a:gd name="T17" fmla="*/ 118 h 386"/>
                <a:gd name="T18" fmla="*/ 644 w 644"/>
                <a:gd name="T19" fmla="*/ 185 h 386"/>
                <a:gd name="T20" fmla="*/ 644 w 644"/>
                <a:gd name="T21" fmla="*/ 0 h 386"/>
                <a:gd name="T22" fmla="*/ 460 w 644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4" h="386">
                  <a:moveTo>
                    <a:pt x="460" y="0"/>
                  </a:moveTo>
                  <a:lnTo>
                    <a:pt x="538" y="79"/>
                  </a:lnTo>
                  <a:lnTo>
                    <a:pt x="342" y="250"/>
                  </a:lnTo>
                  <a:lnTo>
                    <a:pt x="209" y="134"/>
                  </a:lnTo>
                  <a:lnTo>
                    <a:pt x="0" y="311"/>
                  </a:lnTo>
                  <a:lnTo>
                    <a:pt x="0" y="386"/>
                  </a:lnTo>
                  <a:lnTo>
                    <a:pt x="209" y="210"/>
                  </a:lnTo>
                  <a:lnTo>
                    <a:pt x="342" y="325"/>
                  </a:lnTo>
                  <a:lnTo>
                    <a:pt x="578" y="118"/>
                  </a:lnTo>
                  <a:lnTo>
                    <a:pt x="644" y="185"/>
                  </a:lnTo>
                  <a:lnTo>
                    <a:pt x="644" y="0"/>
                  </a:lnTo>
                  <a:lnTo>
                    <a:pt x="4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138080" y="4304928"/>
            <a:ext cx="368187" cy="304463"/>
            <a:chOff x="5579817" y="5254966"/>
            <a:chExt cx="454577" cy="375901"/>
          </a:xfrm>
          <a:solidFill>
            <a:schemeClr val="tx1"/>
          </a:solidFill>
        </p:grpSpPr>
        <p:sp>
          <p:nvSpPr>
            <p:cNvPr id="27" name="Freeform 1221"/>
            <p:cNvSpPr>
              <a:spLocks noEditPoints="1"/>
            </p:cNvSpPr>
            <p:nvPr/>
          </p:nvSpPr>
          <p:spPr bwMode="auto">
            <a:xfrm>
              <a:off x="5579817" y="5254966"/>
              <a:ext cx="454577" cy="375901"/>
            </a:xfrm>
            <a:custGeom>
              <a:avLst/>
              <a:gdLst>
                <a:gd name="T0" fmla="*/ 442 w 625"/>
                <a:gd name="T1" fmla="*/ 0 h 516"/>
                <a:gd name="T2" fmla="*/ 397 w 625"/>
                <a:gd name="T3" fmla="*/ 5 h 516"/>
                <a:gd name="T4" fmla="*/ 343 w 625"/>
                <a:gd name="T5" fmla="*/ 29 h 516"/>
                <a:gd name="T6" fmla="*/ 299 w 625"/>
                <a:gd name="T7" fmla="*/ 70 h 516"/>
                <a:gd name="T8" fmla="*/ 270 w 625"/>
                <a:gd name="T9" fmla="*/ 124 h 516"/>
                <a:gd name="T10" fmla="*/ 260 w 625"/>
                <a:gd name="T11" fmla="*/ 181 h 516"/>
                <a:gd name="T12" fmla="*/ 27 w 625"/>
                <a:gd name="T13" fmla="*/ 398 h 516"/>
                <a:gd name="T14" fmla="*/ 11 w 625"/>
                <a:gd name="T15" fmla="*/ 414 h 516"/>
                <a:gd name="T16" fmla="*/ 2 w 625"/>
                <a:gd name="T17" fmla="*/ 440 h 516"/>
                <a:gd name="T18" fmla="*/ 4 w 625"/>
                <a:gd name="T19" fmla="*/ 465 h 516"/>
                <a:gd name="T20" fmla="*/ 18 w 625"/>
                <a:gd name="T21" fmla="*/ 491 h 516"/>
                <a:gd name="T22" fmla="*/ 40 w 625"/>
                <a:gd name="T23" fmla="*/ 509 h 516"/>
                <a:gd name="T24" fmla="*/ 68 w 625"/>
                <a:gd name="T25" fmla="*/ 516 h 516"/>
                <a:gd name="T26" fmla="*/ 85 w 625"/>
                <a:gd name="T27" fmla="*/ 513 h 516"/>
                <a:gd name="T28" fmla="*/ 343 w 625"/>
                <a:gd name="T29" fmla="*/ 334 h 516"/>
                <a:gd name="T30" fmla="*/ 401 w 625"/>
                <a:gd name="T31" fmla="*/ 359 h 516"/>
                <a:gd name="T32" fmla="*/ 444 w 625"/>
                <a:gd name="T33" fmla="*/ 365 h 516"/>
                <a:gd name="T34" fmla="*/ 489 w 625"/>
                <a:gd name="T35" fmla="*/ 358 h 516"/>
                <a:gd name="T36" fmla="*/ 543 w 625"/>
                <a:gd name="T37" fmla="*/ 334 h 516"/>
                <a:gd name="T38" fmla="*/ 587 w 625"/>
                <a:gd name="T39" fmla="*/ 293 h 516"/>
                <a:gd name="T40" fmla="*/ 616 w 625"/>
                <a:gd name="T41" fmla="*/ 239 h 516"/>
                <a:gd name="T42" fmla="*/ 624 w 625"/>
                <a:gd name="T43" fmla="*/ 203 h 516"/>
                <a:gd name="T44" fmla="*/ 623 w 625"/>
                <a:gd name="T45" fmla="*/ 151 h 516"/>
                <a:gd name="T46" fmla="*/ 603 w 625"/>
                <a:gd name="T47" fmla="*/ 94 h 516"/>
                <a:gd name="T48" fmla="*/ 566 w 625"/>
                <a:gd name="T49" fmla="*/ 47 h 516"/>
                <a:gd name="T50" fmla="*/ 515 w 625"/>
                <a:gd name="T51" fmla="*/ 14 h 516"/>
                <a:gd name="T52" fmla="*/ 190 w 625"/>
                <a:gd name="T53" fmla="*/ 406 h 516"/>
                <a:gd name="T54" fmla="*/ 84 w 625"/>
                <a:gd name="T55" fmla="*/ 473 h 516"/>
                <a:gd name="T56" fmla="*/ 61 w 625"/>
                <a:gd name="T57" fmla="*/ 469 h 516"/>
                <a:gd name="T58" fmla="*/ 51 w 625"/>
                <a:gd name="T59" fmla="*/ 455 h 516"/>
                <a:gd name="T60" fmla="*/ 51 w 625"/>
                <a:gd name="T61" fmla="*/ 432 h 516"/>
                <a:gd name="T62" fmla="*/ 157 w 625"/>
                <a:gd name="T63" fmla="*/ 355 h 516"/>
                <a:gd name="T64" fmla="*/ 174 w 625"/>
                <a:gd name="T65" fmla="*/ 350 h 516"/>
                <a:gd name="T66" fmla="*/ 195 w 625"/>
                <a:gd name="T67" fmla="*/ 359 h 516"/>
                <a:gd name="T68" fmla="*/ 203 w 625"/>
                <a:gd name="T69" fmla="*/ 375 h 516"/>
                <a:gd name="T70" fmla="*/ 199 w 625"/>
                <a:gd name="T71" fmla="*/ 398 h 516"/>
                <a:gd name="T72" fmla="*/ 446 w 625"/>
                <a:gd name="T73" fmla="*/ 290 h 516"/>
                <a:gd name="T74" fmla="*/ 413 w 625"/>
                <a:gd name="T75" fmla="*/ 285 h 516"/>
                <a:gd name="T76" fmla="*/ 375 w 625"/>
                <a:gd name="T77" fmla="*/ 264 h 516"/>
                <a:gd name="T78" fmla="*/ 347 w 625"/>
                <a:gd name="T79" fmla="*/ 232 h 516"/>
                <a:gd name="T80" fmla="*/ 333 w 625"/>
                <a:gd name="T81" fmla="*/ 189 h 516"/>
                <a:gd name="T82" fmla="*/ 336 w 625"/>
                <a:gd name="T83" fmla="*/ 155 h 516"/>
                <a:gd name="T84" fmla="*/ 353 w 625"/>
                <a:gd name="T85" fmla="*/ 115 h 516"/>
                <a:gd name="T86" fmla="*/ 382 w 625"/>
                <a:gd name="T87" fmla="*/ 85 h 516"/>
                <a:gd name="T88" fmla="*/ 424 w 625"/>
                <a:gd name="T89" fmla="*/ 67 h 516"/>
                <a:gd name="T90" fmla="*/ 457 w 625"/>
                <a:gd name="T91" fmla="*/ 66 h 516"/>
                <a:gd name="T92" fmla="*/ 499 w 625"/>
                <a:gd name="T93" fmla="*/ 79 h 516"/>
                <a:gd name="T94" fmla="*/ 532 w 625"/>
                <a:gd name="T95" fmla="*/ 106 h 516"/>
                <a:gd name="T96" fmla="*/ 554 w 625"/>
                <a:gd name="T97" fmla="*/ 144 h 516"/>
                <a:gd name="T98" fmla="*/ 558 w 625"/>
                <a:gd name="T99" fmla="*/ 178 h 516"/>
                <a:gd name="T100" fmla="*/ 550 w 625"/>
                <a:gd name="T101" fmla="*/ 221 h 516"/>
                <a:gd name="T102" fmla="*/ 526 w 625"/>
                <a:gd name="T103" fmla="*/ 257 h 516"/>
                <a:gd name="T104" fmla="*/ 490 w 625"/>
                <a:gd name="T105" fmla="*/ 281 h 516"/>
                <a:gd name="T106" fmla="*/ 446 w 625"/>
                <a:gd name="T107" fmla="*/ 29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5" h="516">
                  <a:moveTo>
                    <a:pt x="485" y="4"/>
                  </a:moveTo>
                  <a:lnTo>
                    <a:pt x="485" y="4"/>
                  </a:lnTo>
                  <a:lnTo>
                    <a:pt x="463" y="1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28" y="0"/>
                  </a:lnTo>
                  <a:lnTo>
                    <a:pt x="412" y="2"/>
                  </a:lnTo>
                  <a:lnTo>
                    <a:pt x="397" y="5"/>
                  </a:lnTo>
                  <a:lnTo>
                    <a:pt x="382" y="9"/>
                  </a:lnTo>
                  <a:lnTo>
                    <a:pt x="369" y="14"/>
                  </a:lnTo>
                  <a:lnTo>
                    <a:pt x="355" y="21"/>
                  </a:lnTo>
                  <a:lnTo>
                    <a:pt x="343" y="29"/>
                  </a:lnTo>
                  <a:lnTo>
                    <a:pt x="331" y="38"/>
                  </a:lnTo>
                  <a:lnTo>
                    <a:pt x="319" y="47"/>
                  </a:lnTo>
                  <a:lnTo>
                    <a:pt x="308" y="58"/>
                  </a:lnTo>
                  <a:lnTo>
                    <a:pt x="299" y="70"/>
                  </a:lnTo>
                  <a:lnTo>
                    <a:pt x="290" y="82"/>
                  </a:lnTo>
                  <a:lnTo>
                    <a:pt x="282" y="95"/>
                  </a:lnTo>
                  <a:lnTo>
                    <a:pt x="275" y="110"/>
                  </a:lnTo>
                  <a:lnTo>
                    <a:pt x="270" y="124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2" y="162"/>
                  </a:lnTo>
                  <a:lnTo>
                    <a:pt x="260" y="181"/>
                  </a:lnTo>
                  <a:lnTo>
                    <a:pt x="260" y="181"/>
                  </a:lnTo>
                  <a:lnTo>
                    <a:pt x="262" y="205"/>
                  </a:lnTo>
                  <a:lnTo>
                    <a:pt x="266" y="228"/>
                  </a:lnTo>
                  <a:lnTo>
                    <a:pt x="27" y="398"/>
                  </a:lnTo>
                  <a:lnTo>
                    <a:pt x="27" y="398"/>
                  </a:lnTo>
                  <a:lnTo>
                    <a:pt x="20" y="403"/>
                  </a:lnTo>
                  <a:lnTo>
                    <a:pt x="15" y="408"/>
                  </a:lnTo>
                  <a:lnTo>
                    <a:pt x="11" y="414"/>
                  </a:lnTo>
                  <a:lnTo>
                    <a:pt x="7" y="420"/>
                  </a:lnTo>
                  <a:lnTo>
                    <a:pt x="4" y="427"/>
                  </a:lnTo>
                  <a:lnTo>
                    <a:pt x="3" y="434"/>
                  </a:lnTo>
                  <a:lnTo>
                    <a:pt x="2" y="440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2" y="456"/>
                  </a:lnTo>
                  <a:lnTo>
                    <a:pt x="4" y="465"/>
                  </a:lnTo>
                  <a:lnTo>
                    <a:pt x="7" y="473"/>
                  </a:lnTo>
                  <a:lnTo>
                    <a:pt x="12" y="483"/>
                  </a:lnTo>
                  <a:lnTo>
                    <a:pt x="18" y="491"/>
                  </a:lnTo>
                  <a:lnTo>
                    <a:pt x="18" y="491"/>
                  </a:lnTo>
                  <a:lnTo>
                    <a:pt x="23" y="496"/>
                  </a:lnTo>
                  <a:lnTo>
                    <a:pt x="28" y="501"/>
                  </a:lnTo>
                  <a:lnTo>
                    <a:pt x="34" y="507"/>
                  </a:lnTo>
                  <a:lnTo>
                    <a:pt x="40" y="509"/>
                  </a:lnTo>
                  <a:lnTo>
                    <a:pt x="47" y="512"/>
                  </a:lnTo>
                  <a:lnTo>
                    <a:pt x="53" y="515"/>
                  </a:lnTo>
                  <a:lnTo>
                    <a:pt x="60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76" y="516"/>
                  </a:lnTo>
                  <a:lnTo>
                    <a:pt x="85" y="513"/>
                  </a:lnTo>
                  <a:lnTo>
                    <a:pt x="95" y="511"/>
                  </a:lnTo>
                  <a:lnTo>
                    <a:pt x="103" y="505"/>
                  </a:lnTo>
                  <a:lnTo>
                    <a:pt x="343" y="334"/>
                  </a:lnTo>
                  <a:lnTo>
                    <a:pt x="343" y="334"/>
                  </a:lnTo>
                  <a:lnTo>
                    <a:pt x="357" y="342"/>
                  </a:lnTo>
                  <a:lnTo>
                    <a:pt x="371" y="350"/>
                  </a:lnTo>
                  <a:lnTo>
                    <a:pt x="385" y="355"/>
                  </a:lnTo>
                  <a:lnTo>
                    <a:pt x="401" y="359"/>
                  </a:lnTo>
                  <a:lnTo>
                    <a:pt x="401" y="359"/>
                  </a:lnTo>
                  <a:lnTo>
                    <a:pt x="422" y="363"/>
                  </a:lnTo>
                  <a:lnTo>
                    <a:pt x="444" y="365"/>
                  </a:lnTo>
                  <a:lnTo>
                    <a:pt x="444" y="365"/>
                  </a:lnTo>
                  <a:lnTo>
                    <a:pt x="444" y="365"/>
                  </a:lnTo>
                  <a:lnTo>
                    <a:pt x="458" y="363"/>
                  </a:lnTo>
                  <a:lnTo>
                    <a:pt x="474" y="362"/>
                  </a:lnTo>
                  <a:lnTo>
                    <a:pt x="489" y="358"/>
                  </a:lnTo>
                  <a:lnTo>
                    <a:pt x="503" y="354"/>
                  </a:lnTo>
                  <a:lnTo>
                    <a:pt x="516" y="349"/>
                  </a:lnTo>
                  <a:lnTo>
                    <a:pt x="530" y="342"/>
                  </a:lnTo>
                  <a:lnTo>
                    <a:pt x="543" y="334"/>
                  </a:lnTo>
                  <a:lnTo>
                    <a:pt x="555" y="325"/>
                  </a:lnTo>
                  <a:lnTo>
                    <a:pt x="567" y="315"/>
                  </a:lnTo>
                  <a:lnTo>
                    <a:pt x="578" y="305"/>
                  </a:lnTo>
                  <a:lnTo>
                    <a:pt x="587" y="293"/>
                  </a:lnTo>
                  <a:lnTo>
                    <a:pt x="596" y="281"/>
                  </a:lnTo>
                  <a:lnTo>
                    <a:pt x="604" y="268"/>
                  </a:lnTo>
                  <a:lnTo>
                    <a:pt x="611" y="253"/>
                  </a:lnTo>
                  <a:lnTo>
                    <a:pt x="616" y="239"/>
                  </a:lnTo>
                  <a:lnTo>
                    <a:pt x="620" y="224"/>
                  </a:lnTo>
                  <a:lnTo>
                    <a:pt x="620" y="224"/>
                  </a:lnTo>
                  <a:lnTo>
                    <a:pt x="620" y="224"/>
                  </a:lnTo>
                  <a:lnTo>
                    <a:pt x="624" y="203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66"/>
                  </a:lnTo>
                  <a:lnTo>
                    <a:pt x="623" y="151"/>
                  </a:lnTo>
                  <a:lnTo>
                    <a:pt x="620" y="136"/>
                  </a:lnTo>
                  <a:lnTo>
                    <a:pt x="615" y="122"/>
                  </a:lnTo>
                  <a:lnTo>
                    <a:pt x="609" y="107"/>
                  </a:lnTo>
                  <a:lnTo>
                    <a:pt x="603" y="94"/>
                  </a:lnTo>
                  <a:lnTo>
                    <a:pt x="595" y="82"/>
                  </a:lnTo>
                  <a:lnTo>
                    <a:pt x="587" y="69"/>
                  </a:lnTo>
                  <a:lnTo>
                    <a:pt x="576" y="58"/>
                  </a:lnTo>
                  <a:lnTo>
                    <a:pt x="566" y="47"/>
                  </a:lnTo>
                  <a:lnTo>
                    <a:pt x="555" y="37"/>
                  </a:lnTo>
                  <a:lnTo>
                    <a:pt x="542" y="29"/>
                  </a:lnTo>
                  <a:lnTo>
                    <a:pt x="528" y="21"/>
                  </a:lnTo>
                  <a:lnTo>
                    <a:pt x="515" y="14"/>
                  </a:lnTo>
                  <a:lnTo>
                    <a:pt x="499" y="9"/>
                  </a:lnTo>
                  <a:lnTo>
                    <a:pt x="485" y="4"/>
                  </a:lnTo>
                  <a:lnTo>
                    <a:pt x="485" y="4"/>
                  </a:lnTo>
                  <a:close/>
                  <a:moveTo>
                    <a:pt x="190" y="406"/>
                  </a:moveTo>
                  <a:lnTo>
                    <a:pt x="96" y="469"/>
                  </a:lnTo>
                  <a:lnTo>
                    <a:pt x="96" y="469"/>
                  </a:lnTo>
                  <a:lnTo>
                    <a:pt x="91" y="472"/>
                  </a:lnTo>
                  <a:lnTo>
                    <a:pt x="84" y="473"/>
                  </a:lnTo>
                  <a:lnTo>
                    <a:pt x="79" y="473"/>
                  </a:lnTo>
                  <a:lnTo>
                    <a:pt x="73" y="473"/>
                  </a:lnTo>
                  <a:lnTo>
                    <a:pt x="67" y="472"/>
                  </a:lnTo>
                  <a:lnTo>
                    <a:pt x="61" y="469"/>
                  </a:lnTo>
                  <a:lnTo>
                    <a:pt x="57" y="465"/>
                  </a:lnTo>
                  <a:lnTo>
                    <a:pt x="53" y="460"/>
                  </a:lnTo>
                  <a:lnTo>
                    <a:pt x="53" y="460"/>
                  </a:lnTo>
                  <a:lnTo>
                    <a:pt x="51" y="455"/>
                  </a:lnTo>
                  <a:lnTo>
                    <a:pt x="48" y="450"/>
                  </a:lnTo>
                  <a:lnTo>
                    <a:pt x="48" y="443"/>
                  </a:lnTo>
                  <a:lnTo>
                    <a:pt x="49" y="438"/>
                  </a:lnTo>
                  <a:lnTo>
                    <a:pt x="51" y="432"/>
                  </a:lnTo>
                  <a:lnTo>
                    <a:pt x="53" y="427"/>
                  </a:lnTo>
                  <a:lnTo>
                    <a:pt x="57" y="422"/>
                  </a:lnTo>
                  <a:lnTo>
                    <a:pt x="61" y="418"/>
                  </a:lnTo>
                  <a:lnTo>
                    <a:pt x="157" y="355"/>
                  </a:lnTo>
                  <a:lnTo>
                    <a:pt x="157" y="355"/>
                  </a:lnTo>
                  <a:lnTo>
                    <a:pt x="162" y="353"/>
                  </a:lnTo>
                  <a:lnTo>
                    <a:pt x="168" y="350"/>
                  </a:lnTo>
                  <a:lnTo>
                    <a:pt x="174" y="350"/>
                  </a:lnTo>
                  <a:lnTo>
                    <a:pt x="180" y="350"/>
                  </a:lnTo>
                  <a:lnTo>
                    <a:pt x="185" y="353"/>
                  </a:lnTo>
                  <a:lnTo>
                    <a:pt x="190" y="355"/>
                  </a:lnTo>
                  <a:lnTo>
                    <a:pt x="195" y="359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202" y="369"/>
                  </a:lnTo>
                  <a:lnTo>
                    <a:pt x="203" y="375"/>
                  </a:lnTo>
                  <a:lnTo>
                    <a:pt x="203" y="381"/>
                  </a:lnTo>
                  <a:lnTo>
                    <a:pt x="203" y="387"/>
                  </a:lnTo>
                  <a:lnTo>
                    <a:pt x="202" y="392"/>
                  </a:lnTo>
                  <a:lnTo>
                    <a:pt x="199" y="398"/>
                  </a:lnTo>
                  <a:lnTo>
                    <a:pt x="195" y="402"/>
                  </a:lnTo>
                  <a:lnTo>
                    <a:pt x="190" y="406"/>
                  </a:lnTo>
                  <a:lnTo>
                    <a:pt x="190" y="406"/>
                  </a:lnTo>
                  <a:close/>
                  <a:moveTo>
                    <a:pt x="446" y="290"/>
                  </a:moveTo>
                  <a:lnTo>
                    <a:pt x="446" y="290"/>
                  </a:lnTo>
                  <a:lnTo>
                    <a:pt x="434" y="289"/>
                  </a:lnTo>
                  <a:lnTo>
                    <a:pt x="424" y="288"/>
                  </a:lnTo>
                  <a:lnTo>
                    <a:pt x="413" y="285"/>
                  </a:lnTo>
                  <a:lnTo>
                    <a:pt x="402" y="281"/>
                  </a:lnTo>
                  <a:lnTo>
                    <a:pt x="392" y="277"/>
                  </a:lnTo>
                  <a:lnTo>
                    <a:pt x="382" y="270"/>
                  </a:lnTo>
                  <a:lnTo>
                    <a:pt x="375" y="264"/>
                  </a:lnTo>
                  <a:lnTo>
                    <a:pt x="367" y="257"/>
                  </a:lnTo>
                  <a:lnTo>
                    <a:pt x="359" y="249"/>
                  </a:lnTo>
                  <a:lnTo>
                    <a:pt x="353" y="240"/>
                  </a:lnTo>
                  <a:lnTo>
                    <a:pt x="347" y="232"/>
                  </a:lnTo>
                  <a:lnTo>
                    <a:pt x="343" y="221"/>
                  </a:lnTo>
                  <a:lnTo>
                    <a:pt x="339" y="211"/>
                  </a:lnTo>
                  <a:lnTo>
                    <a:pt x="336" y="200"/>
                  </a:lnTo>
                  <a:lnTo>
                    <a:pt x="333" y="189"/>
                  </a:lnTo>
                  <a:lnTo>
                    <a:pt x="333" y="178"/>
                  </a:lnTo>
                  <a:lnTo>
                    <a:pt x="333" y="178"/>
                  </a:lnTo>
                  <a:lnTo>
                    <a:pt x="333" y="166"/>
                  </a:lnTo>
                  <a:lnTo>
                    <a:pt x="336" y="155"/>
                  </a:lnTo>
                  <a:lnTo>
                    <a:pt x="339" y="144"/>
                  </a:lnTo>
                  <a:lnTo>
                    <a:pt x="343" y="134"/>
                  </a:lnTo>
                  <a:lnTo>
                    <a:pt x="347" y="124"/>
                  </a:lnTo>
                  <a:lnTo>
                    <a:pt x="353" y="115"/>
                  </a:lnTo>
                  <a:lnTo>
                    <a:pt x="359" y="106"/>
                  </a:lnTo>
                  <a:lnTo>
                    <a:pt x="367" y="98"/>
                  </a:lnTo>
                  <a:lnTo>
                    <a:pt x="375" y="91"/>
                  </a:lnTo>
                  <a:lnTo>
                    <a:pt x="382" y="85"/>
                  </a:lnTo>
                  <a:lnTo>
                    <a:pt x="392" y="79"/>
                  </a:lnTo>
                  <a:lnTo>
                    <a:pt x="402" y="74"/>
                  </a:lnTo>
                  <a:lnTo>
                    <a:pt x="413" y="70"/>
                  </a:lnTo>
                  <a:lnTo>
                    <a:pt x="424" y="67"/>
                  </a:lnTo>
                  <a:lnTo>
                    <a:pt x="434" y="66"/>
                  </a:lnTo>
                  <a:lnTo>
                    <a:pt x="446" y="65"/>
                  </a:lnTo>
                  <a:lnTo>
                    <a:pt x="446" y="65"/>
                  </a:lnTo>
                  <a:lnTo>
                    <a:pt x="457" y="66"/>
                  </a:lnTo>
                  <a:lnTo>
                    <a:pt x="469" y="67"/>
                  </a:lnTo>
                  <a:lnTo>
                    <a:pt x="479" y="70"/>
                  </a:lnTo>
                  <a:lnTo>
                    <a:pt x="490" y="74"/>
                  </a:lnTo>
                  <a:lnTo>
                    <a:pt x="499" y="79"/>
                  </a:lnTo>
                  <a:lnTo>
                    <a:pt x="509" y="85"/>
                  </a:lnTo>
                  <a:lnTo>
                    <a:pt x="518" y="91"/>
                  </a:lnTo>
                  <a:lnTo>
                    <a:pt x="526" y="98"/>
                  </a:lnTo>
                  <a:lnTo>
                    <a:pt x="532" y="106"/>
                  </a:lnTo>
                  <a:lnTo>
                    <a:pt x="539" y="115"/>
                  </a:lnTo>
                  <a:lnTo>
                    <a:pt x="544" y="124"/>
                  </a:lnTo>
                  <a:lnTo>
                    <a:pt x="550" y="134"/>
                  </a:lnTo>
                  <a:lnTo>
                    <a:pt x="554" y="144"/>
                  </a:lnTo>
                  <a:lnTo>
                    <a:pt x="556" y="155"/>
                  </a:lnTo>
                  <a:lnTo>
                    <a:pt x="558" y="166"/>
                  </a:lnTo>
                  <a:lnTo>
                    <a:pt x="558" y="178"/>
                  </a:lnTo>
                  <a:lnTo>
                    <a:pt x="558" y="178"/>
                  </a:lnTo>
                  <a:lnTo>
                    <a:pt x="558" y="189"/>
                  </a:lnTo>
                  <a:lnTo>
                    <a:pt x="556" y="200"/>
                  </a:lnTo>
                  <a:lnTo>
                    <a:pt x="554" y="211"/>
                  </a:lnTo>
                  <a:lnTo>
                    <a:pt x="550" y="221"/>
                  </a:lnTo>
                  <a:lnTo>
                    <a:pt x="544" y="232"/>
                  </a:lnTo>
                  <a:lnTo>
                    <a:pt x="539" y="240"/>
                  </a:lnTo>
                  <a:lnTo>
                    <a:pt x="532" y="249"/>
                  </a:lnTo>
                  <a:lnTo>
                    <a:pt x="526" y="257"/>
                  </a:lnTo>
                  <a:lnTo>
                    <a:pt x="518" y="264"/>
                  </a:lnTo>
                  <a:lnTo>
                    <a:pt x="509" y="270"/>
                  </a:lnTo>
                  <a:lnTo>
                    <a:pt x="499" y="277"/>
                  </a:lnTo>
                  <a:lnTo>
                    <a:pt x="490" y="281"/>
                  </a:lnTo>
                  <a:lnTo>
                    <a:pt x="479" y="285"/>
                  </a:lnTo>
                  <a:lnTo>
                    <a:pt x="469" y="288"/>
                  </a:lnTo>
                  <a:lnTo>
                    <a:pt x="457" y="289"/>
                  </a:lnTo>
                  <a:lnTo>
                    <a:pt x="446" y="290"/>
                  </a:lnTo>
                  <a:lnTo>
                    <a:pt x="44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222"/>
            <p:cNvSpPr>
              <a:spLocks/>
            </p:cNvSpPr>
            <p:nvPr/>
          </p:nvSpPr>
          <p:spPr bwMode="auto">
            <a:xfrm>
              <a:off x="5871212" y="5397751"/>
              <a:ext cx="90333" cy="49538"/>
            </a:xfrm>
            <a:custGeom>
              <a:avLst/>
              <a:gdLst>
                <a:gd name="T0" fmla="*/ 115 w 123"/>
                <a:gd name="T1" fmla="*/ 2 h 67"/>
                <a:gd name="T2" fmla="*/ 115 w 123"/>
                <a:gd name="T3" fmla="*/ 2 h 67"/>
                <a:gd name="T4" fmla="*/ 110 w 123"/>
                <a:gd name="T5" fmla="*/ 0 h 67"/>
                <a:gd name="T6" fmla="*/ 106 w 123"/>
                <a:gd name="T7" fmla="*/ 2 h 67"/>
                <a:gd name="T8" fmla="*/ 101 w 123"/>
                <a:gd name="T9" fmla="*/ 4 h 67"/>
                <a:gd name="T10" fmla="*/ 98 w 123"/>
                <a:gd name="T11" fmla="*/ 8 h 67"/>
                <a:gd name="T12" fmla="*/ 98 w 123"/>
                <a:gd name="T13" fmla="*/ 8 h 67"/>
                <a:gd name="T14" fmla="*/ 95 w 123"/>
                <a:gd name="T15" fmla="*/ 15 h 67"/>
                <a:gd name="T16" fmla="*/ 90 w 123"/>
                <a:gd name="T17" fmla="*/ 22 h 67"/>
                <a:gd name="T18" fmla="*/ 85 w 123"/>
                <a:gd name="T19" fmla="*/ 27 h 67"/>
                <a:gd name="T20" fmla="*/ 78 w 123"/>
                <a:gd name="T21" fmla="*/ 32 h 67"/>
                <a:gd name="T22" fmla="*/ 70 w 123"/>
                <a:gd name="T23" fmla="*/ 36 h 67"/>
                <a:gd name="T24" fmla="*/ 62 w 123"/>
                <a:gd name="T25" fmla="*/ 39 h 67"/>
                <a:gd name="T26" fmla="*/ 54 w 123"/>
                <a:gd name="T27" fmla="*/ 40 h 67"/>
                <a:gd name="T28" fmla="*/ 45 w 123"/>
                <a:gd name="T29" fmla="*/ 40 h 67"/>
                <a:gd name="T30" fmla="*/ 45 w 123"/>
                <a:gd name="T31" fmla="*/ 40 h 67"/>
                <a:gd name="T32" fmla="*/ 32 w 123"/>
                <a:gd name="T33" fmla="*/ 39 h 67"/>
                <a:gd name="T34" fmla="*/ 17 w 123"/>
                <a:gd name="T35" fmla="*/ 35 h 67"/>
                <a:gd name="T36" fmla="*/ 17 w 123"/>
                <a:gd name="T37" fmla="*/ 35 h 67"/>
                <a:gd name="T38" fmla="*/ 13 w 123"/>
                <a:gd name="T39" fmla="*/ 35 h 67"/>
                <a:gd name="T40" fmla="*/ 8 w 123"/>
                <a:gd name="T41" fmla="*/ 35 h 67"/>
                <a:gd name="T42" fmla="*/ 4 w 123"/>
                <a:gd name="T43" fmla="*/ 39 h 67"/>
                <a:gd name="T44" fmla="*/ 1 w 123"/>
                <a:gd name="T45" fmla="*/ 43 h 67"/>
                <a:gd name="T46" fmla="*/ 1 w 123"/>
                <a:gd name="T47" fmla="*/ 43 h 67"/>
                <a:gd name="T48" fmla="*/ 0 w 123"/>
                <a:gd name="T49" fmla="*/ 48 h 67"/>
                <a:gd name="T50" fmla="*/ 1 w 123"/>
                <a:gd name="T51" fmla="*/ 52 h 67"/>
                <a:gd name="T52" fmla="*/ 4 w 123"/>
                <a:gd name="T53" fmla="*/ 57 h 67"/>
                <a:gd name="T54" fmla="*/ 8 w 123"/>
                <a:gd name="T55" fmla="*/ 60 h 67"/>
                <a:gd name="T56" fmla="*/ 8 w 123"/>
                <a:gd name="T57" fmla="*/ 60 h 67"/>
                <a:gd name="T58" fmla="*/ 8 w 123"/>
                <a:gd name="T59" fmla="*/ 60 h 67"/>
                <a:gd name="T60" fmla="*/ 17 w 123"/>
                <a:gd name="T61" fmla="*/ 63 h 67"/>
                <a:gd name="T62" fmla="*/ 26 w 123"/>
                <a:gd name="T63" fmla="*/ 65 h 67"/>
                <a:gd name="T64" fmla="*/ 36 w 123"/>
                <a:gd name="T65" fmla="*/ 67 h 67"/>
                <a:gd name="T66" fmla="*/ 45 w 123"/>
                <a:gd name="T67" fmla="*/ 67 h 67"/>
                <a:gd name="T68" fmla="*/ 46 w 123"/>
                <a:gd name="T69" fmla="*/ 67 h 67"/>
                <a:gd name="T70" fmla="*/ 46 w 123"/>
                <a:gd name="T71" fmla="*/ 67 h 67"/>
                <a:gd name="T72" fmla="*/ 58 w 123"/>
                <a:gd name="T73" fmla="*/ 67 h 67"/>
                <a:gd name="T74" fmla="*/ 70 w 123"/>
                <a:gd name="T75" fmla="*/ 64 h 67"/>
                <a:gd name="T76" fmla="*/ 81 w 123"/>
                <a:gd name="T77" fmla="*/ 60 h 67"/>
                <a:gd name="T78" fmla="*/ 91 w 123"/>
                <a:gd name="T79" fmla="*/ 55 h 67"/>
                <a:gd name="T80" fmla="*/ 102 w 123"/>
                <a:gd name="T81" fmla="*/ 48 h 67"/>
                <a:gd name="T82" fmla="*/ 110 w 123"/>
                <a:gd name="T83" fmla="*/ 39 h 67"/>
                <a:gd name="T84" fmla="*/ 116 w 123"/>
                <a:gd name="T85" fmla="*/ 30 h 67"/>
                <a:gd name="T86" fmla="*/ 123 w 123"/>
                <a:gd name="T87" fmla="*/ 19 h 67"/>
                <a:gd name="T88" fmla="*/ 123 w 123"/>
                <a:gd name="T89" fmla="*/ 19 h 67"/>
                <a:gd name="T90" fmla="*/ 123 w 123"/>
                <a:gd name="T91" fmla="*/ 14 h 67"/>
                <a:gd name="T92" fmla="*/ 123 w 123"/>
                <a:gd name="T93" fmla="*/ 8 h 67"/>
                <a:gd name="T94" fmla="*/ 119 w 123"/>
                <a:gd name="T95" fmla="*/ 4 h 67"/>
                <a:gd name="T96" fmla="*/ 115 w 123"/>
                <a:gd name="T97" fmla="*/ 2 h 67"/>
                <a:gd name="T98" fmla="*/ 115 w 123"/>
                <a:gd name="T9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" h="67">
                  <a:moveTo>
                    <a:pt x="115" y="2"/>
                  </a:moveTo>
                  <a:lnTo>
                    <a:pt x="115" y="2"/>
                  </a:lnTo>
                  <a:lnTo>
                    <a:pt x="110" y="0"/>
                  </a:lnTo>
                  <a:lnTo>
                    <a:pt x="106" y="2"/>
                  </a:lnTo>
                  <a:lnTo>
                    <a:pt x="101" y="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5" y="15"/>
                  </a:lnTo>
                  <a:lnTo>
                    <a:pt x="90" y="22"/>
                  </a:lnTo>
                  <a:lnTo>
                    <a:pt x="85" y="27"/>
                  </a:lnTo>
                  <a:lnTo>
                    <a:pt x="78" y="32"/>
                  </a:lnTo>
                  <a:lnTo>
                    <a:pt x="70" y="36"/>
                  </a:lnTo>
                  <a:lnTo>
                    <a:pt x="62" y="39"/>
                  </a:lnTo>
                  <a:lnTo>
                    <a:pt x="54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32" y="39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8" y="35"/>
                  </a:lnTo>
                  <a:lnTo>
                    <a:pt x="4" y="39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8"/>
                  </a:lnTo>
                  <a:lnTo>
                    <a:pt x="1" y="52"/>
                  </a:lnTo>
                  <a:lnTo>
                    <a:pt x="4" y="57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7" y="63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45" y="67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58" y="67"/>
                  </a:lnTo>
                  <a:lnTo>
                    <a:pt x="70" y="64"/>
                  </a:lnTo>
                  <a:lnTo>
                    <a:pt x="81" y="60"/>
                  </a:lnTo>
                  <a:lnTo>
                    <a:pt x="91" y="55"/>
                  </a:lnTo>
                  <a:lnTo>
                    <a:pt x="102" y="48"/>
                  </a:lnTo>
                  <a:lnTo>
                    <a:pt x="110" y="39"/>
                  </a:lnTo>
                  <a:lnTo>
                    <a:pt x="116" y="30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4"/>
                  </a:lnTo>
                  <a:lnTo>
                    <a:pt x="123" y="8"/>
                  </a:lnTo>
                  <a:lnTo>
                    <a:pt x="119" y="4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231749" y="5225881"/>
            <a:ext cx="357190" cy="357190"/>
            <a:chOff x="6204970" y="2859954"/>
            <a:chExt cx="464322" cy="464322"/>
          </a:xfrm>
          <a:solidFill>
            <a:schemeClr val="tx1"/>
          </a:solidFill>
        </p:grpSpPr>
        <p:sp>
          <p:nvSpPr>
            <p:cNvPr id="30" name="Freeform 724"/>
            <p:cNvSpPr>
              <a:spLocks noEditPoints="1"/>
            </p:cNvSpPr>
            <p:nvPr/>
          </p:nvSpPr>
          <p:spPr bwMode="auto">
            <a:xfrm>
              <a:off x="6204970" y="2859954"/>
              <a:ext cx="464322" cy="464322"/>
            </a:xfrm>
            <a:custGeom>
              <a:avLst/>
              <a:gdLst>
                <a:gd name="T0" fmla="*/ 13 w 588"/>
                <a:gd name="T1" fmla="*/ 207 h 588"/>
                <a:gd name="T2" fmla="*/ 154 w 588"/>
                <a:gd name="T3" fmla="*/ 552 h 588"/>
                <a:gd name="T4" fmla="*/ 520 w 588"/>
                <a:gd name="T5" fmla="*/ 480 h 588"/>
                <a:gd name="T6" fmla="*/ 520 w 588"/>
                <a:gd name="T7" fmla="*/ 106 h 588"/>
                <a:gd name="T8" fmla="*/ 485 w 588"/>
                <a:gd name="T9" fmla="*/ 368 h 588"/>
                <a:gd name="T10" fmla="*/ 479 w 588"/>
                <a:gd name="T11" fmla="*/ 185 h 588"/>
                <a:gd name="T12" fmla="*/ 470 w 588"/>
                <a:gd name="T13" fmla="*/ 182 h 588"/>
                <a:gd name="T14" fmla="*/ 467 w 588"/>
                <a:gd name="T15" fmla="*/ 365 h 588"/>
                <a:gd name="T16" fmla="*/ 444 w 588"/>
                <a:gd name="T17" fmla="*/ 368 h 588"/>
                <a:gd name="T18" fmla="*/ 448 w 588"/>
                <a:gd name="T19" fmla="*/ 348 h 588"/>
                <a:gd name="T20" fmla="*/ 439 w 588"/>
                <a:gd name="T21" fmla="*/ 256 h 588"/>
                <a:gd name="T22" fmla="*/ 446 w 588"/>
                <a:gd name="T23" fmla="*/ 122 h 588"/>
                <a:gd name="T24" fmla="*/ 471 w 588"/>
                <a:gd name="T25" fmla="*/ 309 h 588"/>
                <a:gd name="T26" fmla="*/ 456 w 588"/>
                <a:gd name="T27" fmla="*/ 292 h 588"/>
                <a:gd name="T28" fmla="*/ 459 w 588"/>
                <a:gd name="T29" fmla="*/ 313 h 588"/>
                <a:gd name="T30" fmla="*/ 459 w 588"/>
                <a:gd name="T31" fmla="*/ 337 h 588"/>
                <a:gd name="T32" fmla="*/ 468 w 588"/>
                <a:gd name="T33" fmla="*/ 146 h 588"/>
                <a:gd name="T34" fmla="*/ 249 w 588"/>
                <a:gd name="T35" fmla="*/ 64 h 588"/>
                <a:gd name="T36" fmla="*/ 245 w 588"/>
                <a:gd name="T37" fmla="*/ 43 h 588"/>
                <a:gd name="T38" fmla="*/ 249 w 588"/>
                <a:gd name="T39" fmla="*/ 28 h 588"/>
                <a:gd name="T40" fmla="*/ 245 w 588"/>
                <a:gd name="T41" fmla="*/ 40 h 588"/>
                <a:gd name="T42" fmla="*/ 137 w 588"/>
                <a:gd name="T43" fmla="*/ 74 h 588"/>
                <a:gd name="T44" fmla="*/ 81 w 588"/>
                <a:gd name="T45" fmla="*/ 142 h 588"/>
                <a:gd name="T46" fmla="*/ 119 w 588"/>
                <a:gd name="T47" fmla="*/ 454 h 588"/>
                <a:gd name="T48" fmla="*/ 333 w 588"/>
                <a:gd name="T49" fmla="*/ 312 h 588"/>
                <a:gd name="T50" fmla="*/ 232 w 588"/>
                <a:gd name="T51" fmla="*/ 307 h 588"/>
                <a:gd name="T52" fmla="*/ 143 w 588"/>
                <a:gd name="T53" fmla="*/ 228 h 588"/>
                <a:gd name="T54" fmla="*/ 105 w 588"/>
                <a:gd name="T55" fmla="*/ 264 h 588"/>
                <a:gd name="T56" fmla="*/ 138 w 588"/>
                <a:gd name="T57" fmla="*/ 315 h 588"/>
                <a:gd name="T58" fmla="*/ 93 w 588"/>
                <a:gd name="T59" fmla="*/ 451 h 588"/>
                <a:gd name="T60" fmla="*/ 22 w 588"/>
                <a:gd name="T61" fmla="*/ 293 h 588"/>
                <a:gd name="T62" fmla="*/ 66 w 588"/>
                <a:gd name="T63" fmla="*/ 171 h 588"/>
                <a:gd name="T64" fmla="*/ 110 w 588"/>
                <a:gd name="T65" fmla="*/ 181 h 588"/>
                <a:gd name="T66" fmla="*/ 142 w 588"/>
                <a:gd name="T67" fmla="*/ 143 h 588"/>
                <a:gd name="T68" fmla="*/ 101 w 588"/>
                <a:gd name="T69" fmla="*/ 157 h 588"/>
                <a:gd name="T70" fmla="*/ 93 w 588"/>
                <a:gd name="T71" fmla="*/ 150 h 588"/>
                <a:gd name="T72" fmla="*/ 107 w 588"/>
                <a:gd name="T73" fmla="*/ 96 h 588"/>
                <a:gd name="T74" fmla="*/ 144 w 588"/>
                <a:gd name="T75" fmla="*/ 100 h 588"/>
                <a:gd name="T76" fmla="*/ 188 w 588"/>
                <a:gd name="T77" fmla="*/ 74 h 588"/>
                <a:gd name="T78" fmla="*/ 163 w 588"/>
                <a:gd name="T79" fmla="*/ 66 h 588"/>
                <a:gd name="T80" fmla="*/ 205 w 588"/>
                <a:gd name="T81" fmla="*/ 77 h 588"/>
                <a:gd name="T82" fmla="*/ 247 w 588"/>
                <a:gd name="T83" fmla="*/ 80 h 588"/>
                <a:gd name="T84" fmla="*/ 274 w 588"/>
                <a:gd name="T85" fmla="*/ 72 h 588"/>
                <a:gd name="T86" fmla="*/ 313 w 588"/>
                <a:gd name="T87" fmla="*/ 55 h 588"/>
                <a:gd name="T88" fmla="*/ 361 w 588"/>
                <a:gd name="T89" fmla="*/ 66 h 588"/>
                <a:gd name="T90" fmla="*/ 395 w 588"/>
                <a:gd name="T91" fmla="*/ 44 h 588"/>
                <a:gd name="T92" fmla="*/ 447 w 588"/>
                <a:gd name="T93" fmla="*/ 88 h 588"/>
                <a:gd name="T94" fmla="*/ 427 w 588"/>
                <a:gd name="T95" fmla="*/ 76 h 588"/>
                <a:gd name="T96" fmla="*/ 434 w 588"/>
                <a:gd name="T97" fmla="*/ 114 h 588"/>
                <a:gd name="T98" fmla="*/ 444 w 588"/>
                <a:gd name="T99" fmla="*/ 202 h 588"/>
                <a:gd name="T100" fmla="*/ 418 w 588"/>
                <a:gd name="T101" fmla="*/ 197 h 588"/>
                <a:gd name="T102" fmla="*/ 405 w 588"/>
                <a:gd name="T103" fmla="*/ 281 h 588"/>
                <a:gd name="T104" fmla="*/ 361 w 588"/>
                <a:gd name="T105" fmla="*/ 321 h 588"/>
                <a:gd name="T106" fmla="*/ 91 w 588"/>
                <a:gd name="T107" fmla="*/ 179 h 588"/>
                <a:gd name="T108" fmla="*/ 107 w 588"/>
                <a:gd name="T109" fmla="*/ 190 h 588"/>
                <a:gd name="T110" fmla="*/ 339 w 588"/>
                <a:gd name="T111" fmla="*/ 368 h 588"/>
                <a:gd name="T112" fmla="*/ 427 w 588"/>
                <a:gd name="T113" fmla="*/ 419 h 588"/>
                <a:gd name="T114" fmla="*/ 459 w 588"/>
                <a:gd name="T115" fmla="*/ 494 h 588"/>
                <a:gd name="T116" fmla="*/ 448 w 588"/>
                <a:gd name="T117" fmla="*/ 458 h 588"/>
                <a:gd name="T118" fmla="*/ 516 w 588"/>
                <a:gd name="T119" fmla="*/ 425 h 588"/>
                <a:gd name="T120" fmla="*/ 516 w 588"/>
                <a:gd name="T121" fmla="*/ 386 h 588"/>
                <a:gd name="T122" fmla="*/ 539 w 588"/>
                <a:gd name="T123" fmla="*/ 37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8" h="588">
                  <a:moveTo>
                    <a:pt x="293" y="0"/>
                  </a:moveTo>
                  <a:lnTo>
                    <a:pt x="293" y="0"/>
                  </a:lnTo>
                  <a:lnTo>
                    <a:pt x="264" y="1"/>
                  </a:lnTo>
                  <a:lnTo>
                    <a:pt x="235" y="5"/>
                  </a:lnTo>
                  <a:lnTo>
                    <a:pt x="205" y="13"/>
                  </a:lnTo>
                  <a:lnTo>
                    <a:pt x="179" y="23"/>
                  </a:lnTo>
                  <a:lnTo>
                    <a:pt x="154" y="35"/>
                  </a:lnTo>
                  <a:lnTo>
                    <a:pt x="129" y="51"/>
                  </a:lnTo>
                  <a:lnTo>
                    <a:pt x="106" y="66"/>
                  </a:lnTo>
                  <a:lnTo>
                    <a:pt x="86" y="86"/>
                  </a:lnTo>
                  <a:lnTo>
                    <a:pt x="66" y="106"/>
                  </a:lnTo>
                  <a:lnTo>
                    <a:pt x="49" y="130"/>
                  </a:lnTo>
                  <a:lnTo>
                    <a:pt x="34" y="154"/>
                  </a:lnTo>
                  <a:lnTo>
                    <a:pt x="22" y="179"/>
                  </a:lnTo>
                  <a:lnTo>
                    <a:pt x="13" y="207"/>
                  </a:lnTo>
                  <a:lnTo>
                    <a:pt x="5" y="235"/>
                  </a:lnTo>
                  <a:lnTo>
                    <a:pt x="1" y="264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1" y="324"/>
                  </a:lnTo>
                  <a:lnTo>
                    <a:pt x="5" y="353"/>
                  </a:lnTo>
                  <a:lnTo>
                    <a:pt x="13" y="381"/>
                  </a:lnTo>
                  <a:lnTo>
                    <a:pt x="22" y="409"/>
                  </a:lnTo>
                  <a:lnTo>
                    <a:pt x="34" y="434"/>
                  </a:lnTo>
                  <a:lnTo>
                    <a:pt x="49" y="458"/>
                  </a:lnTo>
                  <a:lnTo>
                    <a:pt x="66" y="480"/>
                  </a:lnTo>
                  <a:lnTo>
                    <a:pt x="86" y="502"/>
                  </a:lnTo>
                  <a:lnTo>
                    <a:pt x="106" y="520"/>
                  </a:lnTo>
                  <a:lnTo>
                    <a:pt x="129" y="538"/>
                  </a:lnTo>
                  <a:lnTo>
                    <a:pt x="154" y="552"/>
                  </a:lnTo>
                  <a:lnTo>
                    <a:pt x="179" y="565"/>
                  </a:lnTo>
                  <a:lnTo>
                    <a:pt x="205" y="575"/>
                  </a:lnTo>
                  <a:lnTo>
                    <a:pt x="235" y="583"/>
                  </a:lnTo>
                  <a:lnTo>
                    <a:pt x="264" y="587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324" y="587"/>
                  </a:lnTo>
                  <a:lnTo>
                    <a:pt x="353" y="583"/>
                  </a:lnTo>
                  <a:lnTo>
                    <a:pt x="381" y="575"/>
                  </a:lnTo>
                  <a:lnTo>
                    <a:pt x="408" y="565"/>
                  </a:lnTo>
                  <a:lnTo>
                    <a:pt x="434" y="552"/>
                  </a:lnTo>
                  <a:lnTo>
                    <a:pt x="458" y="538"/>
                  </a:lnTo>
                  <a:lnTo>
                    <a:pt x="480" y="520"/>
                  </a:lnTo>
                  <a:lnTo>
                    <a:pt x="501" y="502"/>
                  </a:lnTo>
                  <a:lnTo>
                    <a:pt x="520" y="480"/>
                  </a:lnTo>
                  <a:lnTo>
                    <a:pt x="537" y="458"/>
                  </a:lnTo>
                  <a:lnTo>
                    <a:pt x="552" y="434"/>
                  </a:lnTo>
                  <a:lnTo>
                    <a:pt x="565" y="409"/>
                  </a:lnTo>
                  <a:lnTo>
                    <a:pt x="574" y="381"/>
                  </a:lnTo>
                  <a:lnTo>
                    <a:pt x="582" y="353"/>
                  </a:lnTo>
                  <a:lnTo>
                    <a:pt x="586" y="324"/>
                  </a:lnTo>
                  <a:lnTo>
                    <a:pt x="588" y="293"/>
                  </a:lnTo>
                  <a:lnTo>
                    <a:pt x="588" y="293"/>
                  </a:lnTo>
                  <a:lnTo>
                    <a:pt x="586" y="264"/>
                  </a:lnTo>
                  <a:lnTo>
                    <a:pt x="582" y="235"/>
                  </a:lnTo>
                  <a:lnTo>
                    <a:pt x="574" y="207"/>
                  </a:lnTo>
                  <a:lnTo>
                    <a:pt x="565" y="179"/>
                  </a:lnTo>
                  <a:lnTo>
                    <a:pt x="552" y="154"/>
                  </a:lnTo>
                  <a:lnTo>
                    <a:pt x="537" y="130"/>
                  </a:lnTo>
                  <a:lnTo>
                    <a:pt x="520" y="106"/>
                  </a:lnTo>
                  <a:lnTo>
                    <a:pt x="501" y="86"/>
                  </a:lnTo>
                  <a:lnTo>
                    <a:pt x="480" y="66"/>
                  </a:lnTo>
                  <a:lnTo>
                    <a:pt x="458" y="51"/>
                  </a:lnTo>
                  <a:lnTo>
                    <a:pt x="434" y="35"/>
                  </a:lnTo>
                  <a:lnTo>
                    <a:pt x="408" y="23"/>
                  </a:lnTo>
                  <a:lnTo>
                    <a:pt x="381" y="13"/>
                  </a:lnTo>
                  <a:lnTo>
                    <a:pt x="353" y="5"/>
                  </a:lnTo>
                  <a:lnTo>
                    <a:pt x="324" y="1"/>
                  </a:lnTo>
                  <a:lnTo>
                    <a:pt x="293" y="0"/>
                  </a:lnTo>
                  <a:lnTo>
                    <a:pt x="293" y="0"/>
                  </a:lnTo>
                  <a:close/>
                  <a:moveTo>
                    <a:pt x="485" y="360"/>
                  </a:moveTo>
                  <a:lnTo>
                    <a:pt x="485" y="360"/>
                  </a:lnTo>
                  <a:lnTo>
                    <a:pt x="485" y="365"/>
                  </a:lnTo>
                  <a:lnTo>
                    <a:pt x="485" y="365"/>
                  </a:lnTo>
                  <a:lnTo>
                    <a:pt x="485" y="368"/>
                  </a:lnTo>
                  <a:lnTo>
                    <a:pt x="485" y="368"/>
                  </a:lnTo>
                  <a:lnTo>
                    <a:pt x="483" y="368"/>
                  </a:lnTo>
                  <a:lnTo>
                    <a:pt x="483" y="358"/>
                  </a:lnTo>
                  <a:lnTo>
                    <a:pt x="485" y="360"/>
                  </a:lnTo>
                  <a:close/>
                  <a:moveTo>
                    <a:pt x="483" y="378"/>
                  </a:moveTo>
                  <a:lnTo>
                    <a:pt x="491" y="377"/>
                  </a:lnTo>
                  <a:lnTo>
                    <a:pt x="492" y="380"/>
                  </a:lnTo>
                  <a:lnTo>
                    <a:pt x="483" y="381"/>
                  </a:lnTo>
                  <a:lnTo>
                    <a:pt x="483" y="378"/>
                  </a:lnTo>
                  <a:close/>
                  <a:moveTo>
                    <a:pt x="475" y="167"/>
                  </a:moveTo>
                  <a:lnTo>
                    <a:pt x="475" y="173"/>
                  </a:lnTo>
                  <a:lnTo>
                    <a:pt x="480" y="181"/>
                  </a:lnTo>
                  <a:lnTo>
                    <a:pt x="480" y="185"/>
                  </a:lnTo>
                  <a:lnTo>
                    <a:pt x="480" y="186"/>
                  </a:lnTo>
                  <a:lnTo>
                    <a:pt x="479" y="185"/>
                  </a:lnTo>
                  <a:lnTo>
                    <a:pt x="476" y="190"/>
                  </a:lnTo>
                  <a:lnTo>
                    <a:pt x="472" y="191"/>
                  </a:lnTo>
                  <a:lnTo>
                    <a:pt x="475" y="194"/>
                  </a:lnTo>
                  <a:lnTo>
                    <a:pt x="473" y="199"/>
                  </a:lnTo>
                  <a:lnTo>
                    <a:pt x="471" y="198"/>
                  </a:lnTo>
                  <a:lnTo>
                    <a:pt x="470" y="194"/>
                  </a:lnTo>
                  <a:lnTo>
                    <a:pt x="467" y="194"/>
                  </a:lnTo>
                  <a:lnTo>
                    <a:pt x="462" y="199"/>
                  </a:lnTo>
                  <a:lnTo>
                    <a:pt x="458" y="197"/>
                  </a:lnTo>
                  <a:lnTo>
                    <a:pt x="462" y="193"/>
                  </a:lnTo>
                  <a:lnTo>
                    <a:pt x="467" y="189"/>
                  </a:lnTo>
                  <a:lnTo>
                    <a:pt x="468" y="189"/>
                  </a:lnTo>
                  <a:lnTo>
                    <a:pt x="467" y="181"/>
                  </a:lnTo>
                  <a:lnTo>
                    <a:pt x="468" y="179"/>
                  </a:lnTo>
                  <a:lnTo>
                    <a:pt x="470" y="182"/>
                  </a:lnTo>
                  <a:lnTo>
                    <a:pt x="472" y="178"/>
                  </a:lnTo>
                  <a:lnTo>
                    <a:pt x="471" y="170"/>
                  </a:lnTo>
                  <a:lnTo>
                    <a:pt x="466" y="161"/>
                  </a:lnTo>
                  <a:lnTo>
                    <a:pt x="468" y="159"/>
                  </a:lnTo>
                  <a:lnTo>
                    <a:pt x="472" y="163"/>
                  </a:lnTo>
                  <a:lnTo>
                    <a:pt x="475" y="167"/>
                  </a:lnTo>
                  <a:close/>
                  <a:moveTo>
                    <a:pt x="463" y="390"/>
                  </a:moveTo>
                  <a:lnTo>
                    <a:pt x="460" y="393"/>
                  </a:lnTo>
                  <a:lnTo>
                    <a:pt x="456" y="386"/>
                  </a:lnTo>
                  <a:lnTo>
                    <a:pt x="454" y="389"/>
                  </a:lnTo>
                  <a:lnTo>
                    <a:pt x="454" y="398"/>
                  </a:lnTo>
                  <a:lnTo>
                    <a:pt x="452" y="400"/>
                  </a:lnTo>
                  <a:lnTo>
                    <a:pt x="448" y="389"/>
                  </a:lnTo>
                  <a:lnTo>
                    <a:pt x="454" y="368"/>
                  </a:lnTo>
                  <a:lnTo>
                    <a:pt x="467" y="365"/>
                  </a:lnTo>
                  <a:lnTo>
                    <a:pt x="475" y="358"/>
                  </a:lnTo>
                  <a:lnTo>
                    <a:pt x="475" y="358"/>
                  </a:lnTo>
                  <a:lnTo>
                    <a:pt x="475" y="364"/>
                  </a:lnTo>
                  <a:lnTo>
                    <a:pt x="475" y="364"/>
                  </a:lnTo>
                  <a:lnTo>
                    <a:pt x="456" y="373"/>
                  </a:lnTo>
                  <a:lnTo>
                    <a:pt x="456" y="378"/>
                  </a:lnTo>
                  <a:lnTo>
                    <a:pt x="466" y="374"/>
                  </a:lnTo>
                  <a:lnTo>
                    <a:pt x="460" y="382"/>
                  </a:lnTo>
                  <a:lnTo>
                    <a:pt x="463" y="390"/>
                  </a:lnTo>
                  <a:close/>
                  <a:moveTo>
                    <a:pt x="462" y="413"/>
                  </a:moveTo>
                  <a:lnTo>
                    <a:pt x="451" y="414"/>
                  </a:lnTo>
                  <a:lnTo>
                    <a:pt x="451" y="411"/>
                  </a:lnTo>
                  <a:lnTo>
                    <a:pt x="460" y="410"/>
                  </a:lnTo>
                  <a:lnTo>
                    <a:pt x="462" y="413"/>
                  </a:lnTo>
                  <a:close/>
                  <a:moveTo>
                    <a:pt x="444" y="368"/>
                  </a:moveTo>
                  <a:lnTo>
                    <a:pt x="447" y="370"/>
                  </a:lnTo>
                  <a:lnTo>
                    <a:pt x="439" y="384"/>
                  </a:lnTo>
                  <a:lnTo>
                    <a:pt x="438" y="392"/>
                  </a:lnTo>
                  <a:lnTo>
                    <a:pt x="432" y="397"/>
                  </a:lnTo>
                  <a:lnTo>
                    <a:pt x="427" y="396"/>
                  </a:lnTo>
                  <a:lnTo>
                    <a:pt x="411" y="397"/>
                  </a:lnTo>
                  <a:lnTo>
                    <a:pt x="411" y="390"/>
                  </a:lnTo>
                  <a:lnTo>
                    <a:pt x="405" y="377"/>
                  </a:lnTo>
                  <a:lnTo>
                    <a:pt x="410" y="372"/>
                  </a:lnTo>
                  <a:lnTo>
                    <a:pt x="415" y="374"/>
                  </a:lnTo>
                  <a:lnTo>
                    <a:pt x="418" y="369"/>
                  </a:lnTo>
                  <a:lnTo>
                    <a:pt x="424" y="362"/>
                  </a:lnTo>
                  <a:lnTo>
                    <a:pt x="430" y="354"/>
                  </a:lnTo>
                  <a:lnTo>
                    <a:pt x="440" y="344"/>
                  </a:lnTo>
                  <a:lnTo>
                    <a:pt x="448" y="348"/>
                  </a:lnTo>
                  <a:lnTo>
                    <a:pt x="442" y="360"/>
                  </a:lnTo>
                  <a:lnTo>
                    <a:pt x="444" y="368"/>
                  </a:lnTo>
                  <a:close/>
                  <a:moveTo>
                    <a:pt x="405" y="292"/>
                  </a:moveTo>
                  <a:lnTo>
                    <a:pt x="399" y="293"/>
                  </a:lnTo>
                  <a:lnTo>
                    <a:pt x="397" y="289"/>
                  </a:lnTo>
                  <a:lnTo>
                    <a:pt x="401" y="285"/>
                  </a:lnTo>
                  <a:lnTo>
                    <a:pt x="401" y="285"/>
                  </a:lnTo>
                  <a:lnTo>
                    <a:pt x="407" y="284"/>
                  </a:lnTo>
                  <a:lnTo>
                    <a:pt x="405" y="292"/>
                  </a:lnTo>
                  <a:close/>
                  <a:moveTo>
                    <a:pt x="447" y="321"/>
                  </a:moveTo>
                  <a:lnTo>
                    <a:pt x="448" y="321"/>
                  </a:lnTo>
                  <a:lnTo>
                    <a:pt x="442" y="335"/>
                  </a:lnTo>
                  <a:lnTo>
                    <a:pt x="439" y="333"/>
                  </a:lnTo>
                  <a:lnTo>
                    <a:pt x="447" y="321"/>
                  </a:lnTo>
                  <a:close/>
                  <a:moveTo>
                    <a:pt x="439" y="256"/>
                  </a:moveTo>
                  <a:lnTo>
                    <a:pt x="442" y="250"/>
                  </a:lnTo>
                  <a:lnTo>
                    <a:pt x="444" y="250"/>
                  </a:lnTo>
                  <a:lnTo>
                    <a:pt x="446" y="255"/>
                  </a:lnTo>
                  <a:lnTo>
                    <a:pt x="444" y="267"/>
                  </a:lnTo>
                  <a:lnTo>
                    <a:pt x="440" y="263"/>
                  </a:lnTo>
                  <a:lnTo>
                    <a:pt x="439" y="256"/>
                  </a:lnTo>
                  <a:close/>
                  <a:moveTo>
                    <a:pt x="450" y="130"/>
                  </a:moveTo>
                  <a:lnTo>
                    <a:pt x="458" y="139"/>
                  </a:lnTo>
                  <a:lnTo>
                    <a:pt x="455" y="138"/>
                  </a:lnTo>
                  <a:lnTo>
                    <a:pt x="455" y="139"/>
                  </a:lnTo>
                  <a:lnTo>
                    <a:pt x="455" y="139"/>
                  </a:lnTo>
                  <a:lnTo>
                    <a:pt x="438" y="118"/>
                  </a:lnTo>
                  <a:lnTo>
                    <a:pt x="432" y="110"/>
                  </a:lnTo>
                  <a:lnTo>
                    <a:pt x="435" y="112"/>
                  </a:lnTo>
                  <a:lnTo>
                    <a:pt x="446" y="122"/>
                  </a:lnTo>
                  <a:lnTo>
                    <a:pt x="452" y="128"/>
                  </a:lnTo>
                  <a:lnTo>
                    <a:pt x="450" y="128"/>
                  </a:lnTo>
                  <a:lnTo>
                    <a:pt x="450" y="130"/>
                  </a:lnTo>
                  <a:close/>
                  <a:moveTo>
                    <a:pt x="468" y="202"/>
                  </a:moveTo>
                  <a:lnTo>
                    <a:pt x="467" y="204"/>
                  </a:lnTo>
                  <a:lnTo>
                    <a:pt x="467" y="204"/>
                  </a:lnTo>
                  <a:lnTo>
                    <a:pt x="464" y="199"/>
                  </a:lnTo>
                  <a:lnTo>
                    <a:pt x="468" y="197"/>
                  </a:lnTo>
                  <a:lnTo>
                    <a:pt x="468" y="197"/>
                  </a:lnTo>
                  <a:lnTo>
                    <a:pt x="471" y="202"/>
                  </a:lnTo>
                  <a:lnTo>
                    <a:pt x="468" y="202"/>
                  </a:lnTo>
                  <a:close/>
                  <a:moveTo>
                    <a:pt x="471" y="315"/>
                  </a:moveTo>
                  <a:lnTo>
                    <a:pt x="470" y="319"/>
                  </a:lnTo>
                  <a:lnTo>
                    <a:pt x="467" y="309"/>
                  </a:lnTo>
                  <a:lnTo>
                    <a:pt x="471" y="309"/>
                  </a:lnTo>
                  <a:lnTo>
                    <a:pt x="471" y="315"/>
                  </a:lnTo>
                  <a:close/>
                  <a:moveTo>
                    <a:pt x="464" y="214"/>
                  </a:moveTo>
                  <a:lnTo>
                    <a:pt x="462" y="214"/>
                  </a:lnTo>
                  <a:lnTo>
                    <a:pt x="460" y="207"/>
                  </a:lnTo>
                  <a:lnTo>
                    <a:pt x="458" y="207"/>
                  </a:lnTo>
                  <a:lnTo>
                    <a:pt x="456" y="204"/>
                  </a:lnTo>
                  <a:lnTo>
                    <a:pt x="459" y="199"/>
                  </a:lnTo>
                  <a:lnTo>
                    <a:pt x="463" y="203"/>
                  </a:lnTo>
                  <a:lnTo>
                    <a:pt x="464" y="214"/>
                  </a:lnTo>
                  <a:close/>
                  <a:moveTo>
                    <a:pt x="464" y="239"/>
                  </a:moveTo>
                  <a:lnTo>
                    <a:pt x="462" y="239"/>
                  </a:lnTo>
                  <a:lnTo>
                    <a:pt x="463" y="234"/>
                  </a:lnTo>
                  <a:lnTo>
                    <a:pt x="464" y="234"/>
                  </a:lnTo>
                  <a:lnTo>
                    <a:pt x="464" y="239"/>
                  </a:lnTo>
                  <a:close/>
                  <a:moveTo>
                    <a:pt x="456" y="292"/>
                  </a:moveTo>
                  <a:lnTo>
                    <a:pt x="454" y="295"/>
                  </a:lnTo>
                  <a:lnTo>
                    <a:pt x="454" y="303"/>
                  </a:lnTo>
                  <a:lnTo>
                    <a:pt x="464" y="305"/>
                  </a:lnTo>
                  <a:lnTo>
                    <a:pt x="463" y="309"/>
                  </a:lnTo>
                  <a:lnTo>
                    <a:pt x="451" y="307"/>
                  </a:lnTo>
                  <a:lnTo>
                    <a:pt x="447" y="300"/>
                  </a:lnTo>
                  <a:lnTo>
                    <a:pt x="447" y="283"/>
                  </a:lnTo>
                  <a:lnTo>
                    <a:pt x="454" y="281"/>
                  </a:lnTo>
                  <a:lnTo>
                    <a:pt x="456" y="292"/>
                  </a:lnTo>
                  <a:close/>
                  <a:moveTo>
                    <a:pt x="464" y="324"/>
                  </a:moveTo>
                  <a:lnTo>
                    <a:pt x="462" y="325"/>
                  </a:lnTo>
                  <a:lnTo>
                    <a:pt x="462" y="316"/>
                  </a:lnTo>
                  <a:lnTo>
                    <a:pt x="464" y="317"/>
                  </a:lnTo>
                  <a:lnTo>
                    <a:pt x="464" y="324"/>
                  </a:lnTo>
                  <a:close/>
                  <a:moveTo>
                    <a:pt x="459" y="313"/>
                  </a:moveTo>
                  <a:lnTo>
                    <a:pt x="459" y="317"/>
                  </a:lnTo>
                  <a:lnTo>
                    <a:pt x="459" y="317"/>
                  </a:lnTo>
                  <a:lnTo>
                    <a:pt x="458" y="319"/>
                  </a:lnTo>
                  <a:lnTo>
                    <a:pt x="458" y="312"/>
                  </a:lnTo>
                  <a:lnTo>
                    <a:pt x="459" y="313"/>
                  </a:lnTo>
                  <a:close/>
                  <a:moveTo>
                    <a:pt x="473" y="407"/>
                  </a:moveTo>
                  <a:lnTo>
                    <a:pt x="477" y="407"/>
                  </a:lnTo>
                  <a:lnTo>
                    <a:pt x="466" y="418"/>
                  </a:lnTo>
                  <a:lnTo>
                    <a:pt x="464" y="415"/>
                  </a:lnTo>
                  <a:lnTo>
                    <a:pt x="473" y="407"/>
                  </a:lnTo>
                  <a:close/>
                  <a:moveTo>
                    <a:pt x="473" y="340"/>
                  </a:moveTo>
                  <a:lnTo>
                    <a:pt x="468" y="338"/>
                  </a:lnTo>
                  <a:lnTo>
                    <a:pt x="468" y="333"/>
                  </a:lnTo>
                  <a:lnTo>
                    <a:pt x="464" y="333"/>
                  </a:lnTo>
                  <a:lnTo>
                    <a:pt x="459" y="337"/>
                  </a:lnTo>
                  <a:lnTo>
                    <a:pt x="460" y="332"/>
                  </a:lnTo>
                  <a:lnTo>
                    <a:pt x="468" y="327"/>
                  </a:lnTo>
                  <a:lnTo>
                    <a:pt x="472" y="321"/>
                  </a:lnTo>
                  <a:lnTo>
                    <a:pt x="477" y="329"/>
                  </a:lnTo>
                  <a:lnTo>
                    <a:pt x="473" y="340"/>
                  </a:lnTo>
                  <a:close/>
                  <a:moveTo>
                    <a:pt x="471" y="155"/>
                  </a:moveTo>
                  <a:lnTo>
                    <a:pt x="464" y="155"/>
                  </a:lnTo>
                  <a:lnTo>
                    <a:pt x="464" y="155"/>
                  </a:lnTo>
                  <a:lnTo>
                    <a:pt x="466" y="158"/>
                  </a:lnTo>
                  <a:lnTo>
                    <a:pt x="466" y="158"/>
                  </a:lnTo>
                  <a:lnTo>
                    <a:pt x="464" y="159"/>
                  </a:lnTo>
                  <a:lnTo>
                    <a:pt x="462" y="153"/>
                  </a:lnTo>
                  <a:lnTo>
                    <a:pt x="463" y="153"/>
                  </a:lnTo>
                  <a:lnTo>
                    <a:pt x="458" y="143"/>
                  </a:lnTo>
                  <a:lnTo>
                    <a:pt x="468" y="146"/>
                  </a:lnTo>
                  <a:lnTo>
                    <a:pt x="471" y="155"/>
                  </a:lnTo>
                  <a:close/>
                  <a:moveTo>
                    <a:pt x="355" y="49"/>
                  </a:moveTo>
                  <a:lnTo>
                    <a:pt x="357" y="52"/>
                  </a:lnTo>
                  <a:lnTo>
                    <a:pt x="354" y="53"/>
                  </a:lnTo>
                  <a:lnTo>
                    <a:pt x="350" y="52"/>
                  </a:lnTo>
                  <a:lnTo>
                    <a:pt x="347" y="51"/>
                  </a:lnTo>
                  <a:lnTo>
                    <a:pt x="347" y="51"/>
                  </a:lnTo>
                  <a:lnTo>
                    <a:pt x="355" y="49"/>
                  </a:lnTo>
                  <a:lnTo>
                    <a:pt x="355" y="49"/>
                  </a:lnTo>
                  <a:close/>
                  <a:moveTo>
                    <a:pt x="273" y="59"/>
                  </a:moveTo>
                  <a:lnTo>
                    <a:pt x="273" y="59"/>
                  </a:lnTo>
                  <a:lnTo>
                    <a:pt x="259" y="61"/>
                  </a:lnTo>
                  <a:lnTo>
                    <a:pt x="253" y="64"/>
                  </a:lnTo>
                  <a:lnTo>
                    <a:pt x="253" y="64"/>
                  </a:lnTo>
                  <a:lnTo>
                    <a:pt x="249" y="64"/>
                  </a:lnTo>
                  <a:lnTo>
                    <a:pt x="256" y="59"/>
                  </a:lnTo>
                  <a:lnTo>
                    <a:pt x="256" y="59"/>
                  </a:lnTo>
                  <a:lnTo>
                    <a:pt x="264" y="57"/>
                  </a:lnTo>
                  <a:lnTo>
                    <a:pt x="264" y="57"/>
                  </a:lnTo>
                  <a:lnTo>
                    <a:pt x="272" y="57"/>
                  </a:lnTo>
                  <a:lnTo>
                    <a:pt x="273" y="59"/>
                  </a:lnTo>
                  <a:close/>
                  <a:moveTo>
                    <a:pt x="248" y="64"/>
                  </a:moveTo>
                  <a:lnTo>
                    <a:pt x="252" y="65"/>
                  </a:lnTo>
                  <a:lnTo>
                    <a:pt x="249" y="68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4" y="70"/>
                  </a:lnTo>
                  <a:lnTo>
                    <a:pt x="243" y="68"/>
                  </a:lnTo>
                  <a:lnTo>
                    <a:pt x="248" y="64"/>
                  </a:lnTo>
                  <a:close/>
                  <a:moveTo>
                    <a:pt x="245" y="43"/>
                  </a:moveTo>
                  <a:lnTo>
                    <a:pt x="245" y="43"/>
                  </a:lnTo>
                  <a:lnTo>
                    <a:pt x="248" y="39"/>
                  </a:lnTo>
                  <a:lnTo>
                    <a:pt x="251" y="39"/>
                  </a:lnTo>
                  <a:lnTo>
                    <a:pt x="251" y="40"/>
                  </a:lnTo>
                  <a:lnTo>
                    <a:pt x="251" y="41"/>
                  </a:lnTo>
                  <a:lnTo>
                    <a:pt x="245" y="43"/>
                  </a:lnTo>
                  <a:close/>
                  <a:moveTo>
                    <a:pt x="267" y="24"/>
                  </a:moveTo>
                  <a:lnTo>
                    <a:pt x="267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1" y="27"/>
                  </a:lnTo>
                  <a:lnTo>
                    <a:pt x="255" y="25"/>
                  </a:lnTo>
                  <a:lnTo>
                    <a:pt x="251" y="27"/>
                  </a:lnTo>
                  <a:lnTo>
                    <a:pt x="251" y="27"/>
                  </a:lnTo>
                  <a:lnTo>
                    <a:pt x="249" y="28"/>
                  </a:lnTo>
                  <a:lnTo>
                    <a:pt x="245" y="28"/>
                  </a:lnTo>
                  <a:lnTo>
                    <a:pt x="243" y="28"/>
                  </a:lnTo>
                  <a:lnTo>
                    <a:pt x="239" y="28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51" y="25"/>
                  </a:lnTo>
                  <a:lnTo>
                    <a:pt x="267" y="24"/>
                  </a:lnTo>
                  <a:lnTo>
                    <a:pt x="267" y="24"/>
                  </a:lnTo>
                  <a:close/>
                  <a:moveTo>
                    <a:pt x="235" y="41"/>
                  </a:moveTo>
                  <a:lnTo>
                    <a:pt x="237" y="40"/>
                  </a:lnTo>
                  <a:lnTo>
                    <a:pt x="237" y="40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5" y="40"/>
                  </a:lnTo>
                  <a:lnTo>
                    <a:pt x="243" y="41"/>
                  </a:lnTo>
                  <a:lnTo>
                    <a:pt x="239" y="41"/>
                  </a:lnTo>
                  <a:lnTo>
                    <a:pt x="229" y="44"/>
                  </a:lnTo>
                  <a:lnTo>
                    <a:pt x="235" y="41"/>
                  </a:lnTo>
                  <a:close/>
                  <a:moveTo>
                    <a:pt x="125" y="81"/>
                  </a:moveTo>
                  <a:lnTo>
                    <a:pt x="125" y="81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44" y="66"/>
                  </a:lnTo>
                  <a:lnTo>
                    <a:pt x="146" y="66"/>
                  </a:lnTo>
                  <a:lnTo>
                    <a:pt x="142" y="69"/>
                  </a:lnTo>
                  <a:lnTo>
                    <a:pt x="140" y="72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22" y="88"/>
                  </a:lnTo>
                  <a:lnTo>
                    <a:pt x="118" y="90"/>
                  </a:lnTo>
                  <a:lnTo>
                    <a:pt x="115" y="93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25" y="81"/>
                  </a:lnTo>
                  <a:lnTo>
                    <a:pt x="125" y="81"/>
                  </a:lnTo>
                  <a:close/>
                  <a:moveTo>
                    <a:pt x="81" y="151"/>
                  </a:moveTo>
                  <a:lnTo>
                    <a:pt x="81" y="151"/>
                  </a:lnTo>
                  <a:lnTo>
                    <a:pt x="85" y="154"/>
                  </a:lnTo>
                  <a:lnTo>
                    <a:pt x="82" y="158"/>
                  </a:lnTo>
                  <a:lnTo>
                    <a:pt x="79" y="161"/>
                  </a:lnTo>
                  <a:lnTo>
                    <a:pt x="79" y="153"/>
                  </a:lnTo>
                  <a:lnTo>
                    <a:pt x="81" y="151"/>
                  </a:lnTo>
                  <a:close/>
                  <a:moveTo>
                    <a:pt x="81" y="142"/>
                  </a:moveTo>
                  <a:lnTo>
                    <a:pt x="85" y="135"/>
                  </a:lnTo>
                  <a:lnTo>
                    <a:pt x="85" y="135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1" y="143"/>
                  </a:lnTo>
                  <a:lnTo>
                    <a:pt x="81" y="143"/>
                  </a:lnTo>
                  <a:lnTo>
                    <a:pt x="81" y="142"/>
                  </a:lnTo>
                  <a:lnTo>
                    <a:pt x="81" y="142"/>
                  </a:lnTo>
                  <a:close/>
                  <a:moveTo>
                    <a:pt x="135" y="451"/>
                  </a:moveTo>
                  <a:lnTo>
                    <a:pt x="135" y="451"/>
                  </a:lnTo>
                  <a:lnTo>
                    <a:pt x="134" y="475"/>
                  </a:lnTo>
                  <a:lnTo>
                    <a:pt x="129" y="476"/>
                  </a:lnTo>
                  <a:lnTo>
                    <a:pt x="122" y="470"/>
                  </a:lnTo>
                  <a:lnTo>
                    <a:pt x="118" y="461"/>
                  </a:lnTo>
                  <a:lnTo>
                    <a:pt x="119" y="454"/>
                  </a:lnTo>
                  <a:lnTo>
                    <a:pt x="115" y="445"/>
                  </a:lnTo>
                  <a:lnTo>
                    <a:pt x="115" y="439"/>
                  </a:lnTo>
                  <a:lnTo>
                    <a:pt x="123" y="439"/>
                  </a:lnTo>
                  <a:lnTo>
                    <a:pt x="130" y="426"/>
                  </a:lnTo>
                  <a:lnTo>
                    <a:pt x="135" y="437"/>
                  </a:lnTo>
                  <a:lnTo>
                    <a:pt x="135" y="451"/>
                  </a:lnTo>
                  <a:close/>
                  <a:moveTo>
                    <a:pt x="268" y="361"/>
                  </a:moveTo>
                  <a:lnTo>
                    <a:pt x="263" y="358"/>
                  </a:lnTo>
                  <a:lnTo>
                    <a:pt x="263" y="342"/>
                  </a:lnTo>
                  <a:lnTo>
                    <a:pt x="263" y="342"/>
                  </a:lnTo>
                  <a:lnTo>
                    <a:pt x="268" y="342"/>
                  </a:lnTo>
                  <a:lnTo>
                    <a:pt x="273" y="356"/>
                  </a:lnTo>
                  <a:lnTo>
                    <a:pt x="268" y="361"/>
                  </a:lnTo>
                  <a:close/>
                  <a:moveTo>
                    <a:pt x="333" y="312"/>
                  </a:moveTo>
                  <a:lnTo>
                    <a:pt x="333" y="312"/>
                  </a:lnTo>
                  <a:lnTo>
                    <a:pt x="332" y="300"/>
                  </a:lnTo>
                  <a:lnTo>
                    <a:pt x="332" y="300"/>
                  </a:lnTo>
                  <a:lnTo>
                    <a:pt x="316" y="277"/>
                  </a:lnTo>
                  <a:lnTo>
                    <a:pt x="316" y="277"/>
                  </a:lnTo>
                  <a:lnTo>
                    <a:pt x="296" y="285"/>
                  </a:lnTo>
                  <a:lnTo>
                    <a:pt x="294" y="289"/>
                  </a:lnTo>
                  <a:lnTo>
                    <a:pt x="286" y="295"/>
                  </a:lnTo>
                  <a:lnTo>
                    <a:pt x="280" y="303"/>
                  </a:lnTo>
                  <a:lnTo>
                    <a:pt x="265" y="313"/>
                  </a:lnTo>
                  <a:lnTo>
                    <a:pt x="265" y="313"/>
                  </a:lnTo>
                  <a:lnTo>
                    <a:pt x="263" y="338"/>
                  </a:lnTo>
                  <a:lnTo>
                    <a:pt x="249" y="350"/>
                  </a:lnTo>
                  <a:lnTo>
                    <a:pt x="244" y="336"/>
                  </a:lnTo>
                  <a:lnTo>
                    <a:pt x="244" y="336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281"/>
                  </a:lnTo>
                  <a:lnTo>
                    <a:pt x="224" y="287"/>
                  </a:lnTo>
                  <a:lnTo>
                    <a:pt x="217" y="277"/>
                  </a:lnTo>
                  <a:lnTo>
                    <a:pt x="221" y="275"/>
                  </a:lnTo>
                  <a:lnTo>
                    <a:pt x="212" y="269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190" y="259"/>
                  </a:lnTo>
                  <a:lnTo>
                    <a:pt x="175" y="256"/>
                  </a:lnTo>
                  <a:lnTo>
                    <a:pt x="171" y="246"/>
                  </a:lnTo>
                  <a:lnTo>
                    <a:pt x="159" y="246"/>
                  </a:lnTo>
                  <a:lnTo>
                    <a:pt x="159" y="246"/>
                  </a:lnTo>
                  <a:lnTo>
                    <a:pt x="148" y="226"/>
                  </a:lnTo>
                  <a:lnTo>
                    <a:pt x="143" y="228"/>
                  </a:lnTo>
                  <a:lnTo>
                    <a:pt x="143" y="228"/>
                  </a:lnTo>
                  <a:lnTo>
                    <a:pt x="148" y="258"/>
                  </a:lnTo>
                  <a:lnTo>
                    <a:pt x="159" y="256"/>
                  </a:lnTo>
                  <a:lnTo>
                    <a:pt x="167" y="254"/>
                  </a:lnTo>
                  <a:lnTo>
                    <a:pt x="168" y="262"/>
                  </a:lnTo>
                  <a:lnTo>
                    <a:pt x="180" y="271"/>
                  </a:lnTo>
                  <a:lnTo>
                    <a:pt x="180" y="271"/>
                  </a:lnTo>
                  <a:lnTo>
                    <a:pt x="160" y="289"/>
                  </a:lnTo>
                  <a:lnTo>
                    <a:pt x="160" y="289"/>
                  </a:lnTo>
                  <a:lnTo>
                    <a:pt x="140" y="299"/>
                  </a:lnTo>
                  <a:lnTo>
                    <a:pt x="140" y="299"/>
                  </a:lnTo>
                  <a:lnTo>
                    <a:pt x="111" y="304"/>
                  </a:lnTo>
                  <a:lnTo>
                    <a:pt x="107" y="292"/>
                  </a:lnTo>
                  <a:lnTo>
                    <a:pt x="109" y="275"/>
                  </a:lnTo>
                  <a:lnTo>
                    <a:pt x="105" y="264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3" y="219"/>
                  </a:lnTo>
                  <a:lnTo>
                    <a:pt x="99" y="220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8" y="275"/>
                  </a:lnTo>
                  <a:lnTo>
                    <a:pt x="99" y="288"/>
                  </a:lnTo>
                  <a:lnTo>
                    <a:pt x="107" y="304"/>
                  </a:lnTo>
                  <a:lnTo>
                    <a:pt x="106" y="309"/>
                  </a:lnTo>
                  <a:lnTo>
                    <a:pt x="113" y="316"/>
                  </a:lnTo>
                  <a:lnTo>
                    <a:pt x="113" y="316"/>
                  </a:lnTo>
                  <a:lnTo>
                    <a:pt x="138" y="315"/>
                  </a:lnTo>
                  <a:lnTo>
                    <a:pt x="135" y="327"/>
                  </a:lnTo>
                  <a:lnTo>
                    <a:pt x="135" y="327"/>
                  </a:lnTo>
                  <a:lnTo>
                    <a:pt x="125" y="346"/>
                  </a:lnTo>
                  <a:lnTo>
                    <a:pt x="114" y="357"/>
                  </a:lnTo>
                  <a:lnTo>
                    <a:pt x="107" y="360"/>
                  </a:lnTo>
                  <a:lnTo>
                    <a:pt x="98" y="373"/>
                  </a:lnTo>
                  <a:lnTo>
                    <a:pt x="93" y="376"/>
                  </a:lnTo>
                  <a:lnTo>
                    <a:pt x="90" y="389"/>
                  </a:lnTo>
                  <a:lnTo>
                    <a:pt x="94" y="406"/>
                  </a:lnTo>
                  <a:lnTo>
                    <a:pt x="97" y="411"/>
                  </a:lnTo>
                  <a:lnTo>
                    <a:pt x="97" y="411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89" y="445"/>
                  </a:lnTo>
                  <a:lnTo>
                    <a:pt x="93" y="451"/>
                  </a:lnTo>
                  <a:lnTo>
                    <a:pt x="97" y="462"/>
                  </a:lnTo>
                  <a:lnTo>
                    <a:pt x="93" y="463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9"/>
                  </a:lnTo>
                  <a:lnTo>
                    <a:pt x="95" y="479"/>
                  </a:lnTo>
                  <a:lnTo>
                    <a:pt x="79" y="461"/>
                  </a:lnTo>
                  <a:lnTo>
                    <a:pt x="65" y="441"/>
                  </a:lnTo>
                  <a:lnTo>
                    <a:pt x="52" y="418"/>
                  </a:lnTo>
                  <a:lnTo>
                    <a:pt x="41" y="396"/>
                  </a:lnTo>
                  <a:lnTo>
                    <a:pt x="33" y="372"/>
                  </a:lnTo>
                  <a:lnTo>
                    <a:pt x="26" y="346"/>
                  </a:lnTo>
                  <a:lnTo>
                    <a:pt x="22" y="320"/>
                  </a:lnTo>
                  <a:lnTo>
                    <a:pt x="22" y="293"/>
                  </a:lnTo>
                  <a:lnTo>
                    <a:pt x="22" y="293"/>
                  </a:lnTo>
                  <a:lnTo>
                    <a:pt x="22" y="273"/>
                  </a:lnTo>
                  <a:lnTo>
                    <a:pt x="25" y="252"/>
                  </a:lnTo>
                  <a:lnTo>
                    <a:pt x="29" y="232"/>
                  </a:lnTo>
                  <a:lnTo>
                    <a:pt x="34" y="214"/>
                  </a:lnTo>
                  <a:lnTo>
                    <a:pt x="41" y="195"/>
                  </a:lnTo>
                  <a:lnTo>
                    <a:pt x="49" y="177"/>
                  </a:lnTo>
                  <a:lnTo>
                    <a:pt x="58" y="159"/>
                  </a:lnTo>
                  <a:lnTo>
                    <a:pt x="68" y="142"/>
                  </a:lnTo>
                  <a:lnTo>
                    <a:pt x="70" y="143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5" y="151"/>
                  </a:lnTo>
                  <a:lnTo>
                    <a:pt x="72" y="161"/>
                  </a:lnTo>
                  <a:lnTo>
                    <a:pt x="68" y="165"/>
                  </a:lnTo>
                  <a:lnTo>
                    <a:pt x="66" y="171"/>
                  </a:lnTo>
                  <a:lnTo>
                    <a:pt x="69" y="177"/>
                  </a:lnTo>
                  <a:lnTo>
                    <a:pt x="68" y="185"/>
                  </a:lnTo>
                  <a:lnTo>
                    <a:pt x="70" y="191"/>
                  </a:lnTo>
                  <a:lnTo>
                    <a:pt x="73" y="191"/>
                  </a:lnTo>
                  <a:lnTo>
                    <a:pt x="75" y="187"/>
                  </a:lnTo>
                  <a:lnTo>
                    <a:pt x="78" y="183"/>
                  </a:lnTo>
                  <a:lnTo>
                    <a:pt x="82" y="187"/>
                  </a:lnTo>
                  <a:lnTo>
                    <a:pt x="85" y="195"/>
                  </a:lnTo>
                  <a:lnTo>
                    <a:pt x="93" y="203"/>
                  </a:lnTo>
                  <a:lnTo>
                    <a:pt x="98" y="202"/>
                  </a:lnTo>
                  <a:lnTo>
                    <a:pt x="106" y="207"/>
                  </a:lnTo>
                  <a:lnTo>
                    <a:pt x="118" y="194"/>
                  </a:lnTo>
                  <a:lnTo>
                    <a:pt x="122" y="185"/>
                  </a:lnTo>
                  <a:lnTo>
                    <a:pt x="114" y="185"/>
                  </a:lnTo>
                  <a:lnTo>
                    <a:pt x="110" y="181"/>
                  </a:lnTo>
                  <a:lnTo>
                    <a:pt x="103" y="179"/>
                  </a:lnTo>
                  <a:lnTo>
                    <a:pt x="103" y="170"/>
                  </a:lnTo>
                  <a:lnTo>
                    <a:pt x="109" y="162"/>
                  </a:lnTo>
                  <a:lnTo>
                    <a:pt x="117" y="159"/>
                  </a:lnTo>
                  <a:lnTo>
                    <a:pt x="127" y="159"/>
                  </a:lnTo>
                  <a:lnTo>
                    <a:pt x="133" y="162"/>
                  </a:lnTo>
                  <a:lnTo>
                    <a:pt x="137" y="169"/>
                  </a:lnTo>
                  <a:lnTo>
                    <a:pt x="144" y="171"/>
                  </a:lnTo>
                  <a:lnTo>
                    <a:pt x="150" y="167"/>
                  </a:lnTo>
                  <a:lnTo>
                    <a:pt x="147" y="158"/>
                  </a:lnTo>
                  <a:lnTo>
                    <a:pt x="143" y="151"/>
                  </a:lnTo>
                  <a:lnTo>
                    <a:pt x="147" y="150"/>
                  </a:lnTo>
                  <a:lnTo>
                    <a:pt x="154" y="145"/>
                  </a:lnTo>
                  <a:lnTo>
                    <a:pt x="154" y="145"/>
                  </a:lnTo>
                  <a:lnTo>
                    <a:pt x="142" y="143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8" y="141"/>
                  </a:lnTo>
                  <a:lnTo>
                    <a:pt x="135" y="139"/>
                  </a:lnTo>
                  <a:lnTo>
                    <a:pt x="130" y="142"/>
                  </a:lnTo>
                  <a:lnTo>
                    <a:pt x="117" y="153"/>
                  </a:lnTo>
                  <a:lnTo>
                    <a:pt x="117" y="157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9" y="155"/>
                  </a:lnTo>
                  <a:lnTo>
                    <a:pt x="105" y="157"/>
                  </a:lnTo>
                  <a:lnTo>
                    <a:pt x="103" y="154"/>
                  </a:lnTo>
                  <a:lnTo>
                    <a:pt x="101" y="157"/>
                  </a:lnTo>
                  <a:lnTo>
                    <a:pt x="99" y="166"/>
                  </a:lnTo>
                  <a:lnTo>
                    <a:pt x="95" y="167"/>
                  </a:lnTo>
                  <a:lnTo>
                    <a:pt x="91" y="171"/>
                  </a:lnTo>
                  <a:lnTo>
                    <a:pt x="91" y="167"/>
                  </a:lnTo>
                  <a:lnTo>
                    <a:pt x="98" y="150"/>
                  </a:lnTo>
                  <a:lnTo>
                    <a:pt x="102" y="145"/>
                  </a:lnTo>
                  <a:lnTo>
                    <a:pt x="102" y="134"/>
                  </a:lnTo>
                  <a:lnTo>
                    <a:pt x="105" y="125"/>
                  </a:lnTo>
                  <a:lnTo>
                    <a:pt x="103" y="125"/>
                  </a:lnTo>
                  <a:lnTo>
                    <a:pt x="99" y="128"/>
                  </a:lnTo>
                  <a:lnTo>
                    <a:pt x="95" y="141"/>
                  </a:lnTo>
                  <a:lnTo>
                    <a:pt x="97" y="147"/>
                  </a:lnTo>
                  <a:lnTo>
                    <a:pt x="94" y="151"/>
                  </a:lnTo>
                  <a:lnTo>
                    <a:pt x="94" y="151"/>
                  </a:lnTo>
                  <a:lnTo>
                    <a:pt x="93" y="150"/>
                  </a:lnTo>
                  <a:lnTo>
                    <a:pt x="87" y="155"/>
                  </a:lnTo>
                  <a:lnTo>
                    <a:pt x="85" y="157"/>
                  </a:lnTo>
                  <a:lnTo>
                    <a:pt x="90" y="149"/>
                  </a:lnTo>
                  <a:lnTo>
                    <a:pt x="91" y="138"/>
                  </a:lnTo>
                  <a:lnTo>
                    <a:pt x="91" y="138"/>
                  </a:lnTo>
                  <a:lnTo>
                    <a:pt x="97" y="124"/>
                  </a:lnTo>
                  <a:lnTo>
                    <a:pt x="94" y="125"/>
                  </a:lnTo>
                  <a:lnTo>
                    <a:pt x="90" y="126"/>
                  </a:lnTo>
                  <a:lnTo>
                    <a:pt x="91" y="122"/>
                  </a:lnTo>
                  <a:lnTo>
                    <a:pt x="90" y="120"/>
                  </a:lnTo>
                  <a:lnTo>
                    <a:pt x="83" y="126"/>
                  </a:lnTo>
                  <a:lnTo>
                    <a:pt x="81" y="125"/>
                  </a:lnTo>
                  <a:lnTo>
                    <a:pt x="81" y="125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09" y="96"/>
                  </a:lnTo>
                  <a:lnTo>
                    <a:pt x="113" y="96"/>
                  </a:lnTo>
                  <a:lnTo>
                    <a:pt x="117" y="93"/>
                  </a:lnTo>
                  <a:lnTo>
                    <a:pt x="119" y="94"/>
                  </a:lnTo>
                  <a:lnTo>
                    <a:pt x="126" y="90"/>
                  </a:lnTo>
                  <a:lnTo>
                    <a:pt x="130" y="93"/>
                  </a:lnTo>
                  <a:lnTo>
                    <a:pt x="134" y="89"/>
                  </a:lnTo>
                  <a:lnTo>
                    <a:pt x="140" y="84"/>
                  </a:lnTo>
                  <a:lnTo>
                    <a:pt x="144" y="82"/>
                  </a:lnTo>
                  <a:lnTo>
                    <a:pt x="146" y="84"/>
                  </a:lnTo>
                  <a:lnTo>
                    <a:pt x="137" y="90"/>
                  </a:lnTo>
                  <a:lnTo>
                    <a:pt x="134" y="94"/>
                  </a:lnTo>
                  <a:lnTo>
                    <a:pt x="135" y="97"/>
                  </a:lnTo>
                  <a:lnTo>
                    <a:pt x="142" y="97"/>
                  </a:lnTo>
                  <a:lnTo>
                    <a:pt x="144" y="100"/>
                  </a:lnTo>
                  <a:lnTo>
                    <a:pt x="148" y="98"/>
                  </a:lnTo>
                  <a:lnTo>
                    <a:pt x="151" y="96"/>
                  </a:lnTo>
                  <a:lnTo>
                    <a:pt x="158" y="93"/>
                  </a:lnTo>
                  <a:lnTo>
                    <a:pt x="158" y="97"/>
                  </a:lnTo>
                  <a:lnTo>
                    <a:pt x="162" y="93"/>
                  </a:lnTo>
                  <a:lnTo>
                    <a:pt x="164" y="90"/>
                  </a:lnTo>
                  <a:lnTo>
                    <a:pt x="168" y="90"/>
                  </a:lnTo>
                  <a:lnTo>
                    <a:pt x="170" y="93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67" y="88"/>
                  </a:lnTo>
                  <a:lnTo>
                    <a:pt x="167" y="84"/>
                  </a:lnTo>
                  <a:lnTo>
                    <a:pt x="172" y="81"/>
                  </a:lnTo>
                  <a:lnTo>
                    <a:pt x="178" y="77"/>
                  </a:lnTo>
                  <a:lnTo>
                    <a:pt x="188" y="74"/>
                  </a:lnTo>
                  <a:lnTo>
                    <a:pt x="191" y="72"/>
                  </a:lnTo>
                  <a:lnTo>
                    <a:pt x="188" y="70"/>
                  </a:lnTo>
                  <a:lnTo>
                    <a:pt x="180" y="73"/>
                  </a:lnTo>
                  <a:lnTo>
                    <a:pt x="174" y="74"/>
                  </a:lnTo>
                  <a:lnTo>
                    <a:pt x="164" y="80"/>
                  </a:lnTo>
                  <a:lnTo>
                    <a:pt x="162" y="84"/>
                  </a:lnTo>
                  <a:lnTo>
                    <a:pt x="154" y="86"/>
                  </a:lnTo>
                  <a:lnTo>
                    <a:pt x="146" y="92"/>
                  </a:lnTo>
                  <a:lnTo>
                    <a:pt x="143" y="89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47" y="80"/>
                  </a:lnTo>
                  <a:lnTo>
                    <a:pt x="146" y="77"/>
                  </a:lnTo>
                  <a:lnTo>
                    <a:pt x="159" y="69"/>
                  </a:lnTo>
                  <a:lnTo>
                    <a:pt x="163" y="66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88" y="61"/>
                  </a:lnTo>
                  <a:lnTo>
                    <a:pt x="200" y="59"/>
                  </a:lnTo>
                  <a:lnTo>
                    <a:pt x="200" y="59"/>
                  </a:lnTo>
                  <a:lnTo>
                    <a:pt x="208" y="60"/>
                  </a:lnTo>
                  <a:lnTo>
                    <a:pt x="213" y="60"/>
                  </a:lnTo>
                  <a:lnTo>
                    <a:pt x="212" y="64"/>
                  </a:lnTo>
                  <a:lnTo>
                    <a:pt x="212" y="64"/>
                  </a:lnTo>
                  <a:lnTo>
                    <a:pt x="216" y="68"/>
                  </a:lnTo>
                  <a:lnTo>
                    <a:pt x="216" y="72"/>
                  </a:lnTo>
                  <a:lnTo>
                    <a:pt x="217" y="74"/>
                  </a:lnTo>
                  <a:lnTo>
                    <a:pt x="216" y="77"/>
                  </a:lnTo>
                  <a:lnTo>
                    <a:pt x="212" y="78"/>
                  </a:lnTo>
                  <a:lnTo>
                    <a:pt x="205" y="77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198" y="84"/>
                  </a:lnTo>
                  <a:lnTo>
                    <a:pt x="205" y="84"/>
                  </a:lnTo>
                  <a:lnTo>
                    <a:pt x="211" y="80"/>
                  </a:lnTo>
                  <a:lnTo>
                    <a:pt x="217" y="81"/>
                  </a:lnTo>
                  <a:lnTo>
                    <a:pt x="220" y="78"/>
                  </a:lnTo>
                  <a:lnTo>
                    <a:pt x="221" y="76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7" y="80"/>
                  </a:lnTo>
                  <a:lnTo>
                    <a:pt x="252" y="76"/>
                  </a:lnTo>
                  <a:lnTo>
                    <a:pt x="252" y="76"/>
                  </a:lnTo>
                  <a:lnTo>
                    <a:pt x="261" y="81"/>
                  </a:lnTo>
                  <a:lnTo>
                    <a:pt x="261" y="76"/>
                  </a:lnTo>
                  <a:lnTo>
                    <a:pt x="264" y="72"/>
                  </a:lnTo>
                  <a:lnTo>
                    <a:pt x="267" y="72"/>
                  </a:lnTo>
                  <a:lnTo>
                    <a:pt x="269" y="68"/>
                  </a:lnTo>
                  <a:lnTo>
                    <a:pt x="273" y="69"/>
                  </a:lnTo>
                  <a:lnTo>
                    <a:pt x="271" y="76"/>
                  </a:lnTo>
                  <a:lnTo>
                    <a:pt x="269" y="82"/>
                  </a:lnTo>
                  <a:lnTo>
                    <a:pt x="267" y="86"/>
                  </a:lnTo>
                  <a:lnTo>
                    <a:pt x="269" y="88"/>
                  </a:lnTo>
                  <a:lnTo>
                    <a:pt x="272" y="84"/>
                  </a:lnTo>
                  <a:lnTo>
                    <a:pt x="274" y="74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7" y="72"/>
                  </a:lnTo>
                  <a:lnTo>
                    <a:pt x="278" y="73"/>
                  </a:lnTo>
                  <a:lnTo>
                    <a:pt x="282" y="72"/>
                  </a:lnTo>
                  <a:lnTo>
                    <a:pt x="288" y="73"/>
                  </a:lnTo>
                  <a:lnTo>
                    <a:pt x="285" y="70"/>
                  </a:lnTo>
                  <a:lnTo>
                    <a:pt x="286" y="68"/>
                  </a:lnTo>
                  <a:lnTo>
                    <a:pt x="286" y="68"/>
                  </a:lnTo>
                  <a:lnTo>
                    <a:pt x="294" y="66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304" y="59"/>
                  </a:lnTo>
                  <a:lnTo>
                    <a:pt x="306" y="60"/>
                  </a:lnTo>
                  <a:lnTo>
                    <a:pt x="310" y="56"/>
                  </a:lnTo>
                  <a:lnTo>
                    <a:pt x="313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25" y="56"/>
                  </a:lnTo>
                  <a:lnTo>
                    <a:pt x="328" y="60"/>
                  </a:lnTo>
                  <a:lnTo>
                    <a:pt x="328" y="60"/>
                  </a:lnTo>
                  <a:lnTo>
                    <a:pt x="322" y="68"/>
                  </a:lnTo>
                  <a:lnTo>
                    <a:pt x="322" y="68"/>
                  </a:lnTo>
                  <a:lnTo>
                    <a:pt x="329" y="64"/>
                  </a:lnTo>
                  <a:lnTo>
                    <a:pt x="329" y="64"/>
                  </a:lnTo>
                  <a:lnTo>
                    <a:pt x="338" y="63"/>
                  </a:lnTo>
                  <a:lnTo>
                    <a:pt x="343" y="64"/>
                  </a:lnTo>
                  <a:lnTo>
                    <a:pt x="343" y="60"/>
                  </a:lnTo>
                  <a:lnTo>
                    <a:pt x="350" y="60"/>
                  </a:lnTo>
                  <a:lnTo>
                    <a:pt x="354" y="64"/>
                  </a:lnTo>
                  <a:lnTo>
                    <a:pt x="361" y="66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66" y="61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71" y="55"/>
                  </a:lnTo>
                  <a:lnTo>
                    <a:pt x="378" y="56"/>
                  </a:lnTo>
                  <a:lnTo>
                    <a:pt x="378" y="56"/>
                  </a:lnTo>
                  <a:lnTo>
                    <a:pt x="385" y="53"/>
                  </a:lnTo>
                  <a:lnTo>
                    <a:pt x="389" y="55"/>
                  </a:lnTo>
                  <a:lnTo>
                    <a:pt x="389" y="55"/>
                  </a:lnTo>
                  <a:lnTo>
                    <a:pt x="395" y="49"/>
                  </a:lnTo>
                  <a:lnTo>
                    <a:pt x="390" y="47"/>
                  </a:lnTo>
                  <a:lnTo>
                    <a:pt x="390" y="47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401" y="44"/>
                  </a:lnTo>
                  <a:lnTo>
                    <a:pt x="401" y="44"/>
                  </a:lnTo>
                  <a:lnTo>
                    <a:pt x="414" y="51"/>
                  </a:lnTo>
                  <a:lnTo>
                    <a:pt x="416" y="53"/>
                  </a:lnTo>
                  <a:lnTo>
                    <a:pt x="424" y="56"/>
                  </a:lnTo>
                  <a:lnTo>
                    <a:pt x="427" y="60"/>
                  </a:lnTo>
                  <a:lnTo>
                    <a:pt x="430" y="65"/>
                  </a:lnTo>
                  <a:lnTo>
                    <a:pt x="435" y="70"/>
                  </a:lnTo>
                  <a:lnTo>
                    <a:pt x="431" y="69"/>
                  </a:lnTo>
                  <a:lnTo>
                    <a:pt x="431" y="69"/>
                  </a:lnTo>
                  <a:lnTo>
                    <a:pt x="435" y="76"/>
                  </a:lnTo>
                  <a:lnTo>
                    <a:pt x="438" y="81"/>
                  </a:lnTo>
                  <a:lnTo>
                    <a:pt x="446" y="85"/>
                  </a:lnTo>
                  <a:lnTo>
                    <a:pt x="447" y="88"/>
                  </a:lnTo>
                  <a:lnTo>
                    <a:pt x="452" y="90"/>
                  </a:lnTo>
                  <a:lnTo>
                    <a:pt x="452" y="94"/>
                  </a:lnTo>
                  <a:lnTo>
                    <a:pt x="456" y="98"/>
                  </a:lnTo>
                  <a:lnTo>
                    <a:pt x="459" y="104"/>
                  </a:lnTo>
                  <a:lnTo>
                    <a:pt x="462" y="109"/>
                  </a:lnTo>
                  <a:lnTo>
                    <a:pt x="462" y="109"/>
                  </a:lnTo>
                  <a:lnTo>
                    <a:pt x="442" y="93"/>
                  </a:lnTo>
                  <a:lnTo>
                    <a:pt x="436" y="88"/>
                  </a:lnTo>
                  <a:lnTo>
                    <a:pt x="434" y="81"/>
                  </a:lnTo>
                  <a:lnTo>
                    <a:pt x="428" y="72"/>
                  </a:lnTo>
                  <a:lnTo>
                    <a:pt x="423" y="68"/>
                  </a:lnTo>
                  <a:lnTo>
                    <a:pt x="423" y="68"/>
                  </a:lnTo>
                  <a:lnTo>
                    <a:pt x="423" y="70"/>
                  </a:lnTo>
                  <a:lnTo>
                    <a:pt x="426" y="72"/>
                  </a:lnTo>
                  <a:lnTo>
                    <a:pt x="427" y="76"/>
                  </a:lnTo>
                  <a:lnTo>
                    <a:pt x="423" y="74"/>
                  </a:lnTo>
                  <a:lnTo>
                    <a:pt x="422" y="77"/>
                  </a:lnTo>
                  <a:lnTo>
                    <a:pt x="427" y="82"/>
                  </a:lnTo>
                  <a:lnTo>
                    <a:pt x="430" y="85"/>
                  </a:lnTo>
                  <a:lnTo>
                    <a:pt x="427" y="88"/>
                  </a:lnTo>
                  <a:lnTo>
                    <a:pt x="423" y="86"/>
                  </a:lnTo>
                  <a:lnTo>
                    <a:pt x="422" y="89"/>
                  </a:lnTo>
                  <a:lnTo>
                    <a:pt x="422" y="89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18" y="114"/>
                  </a:lnTo>
                  <a:lnTo>
                    <a:pt x="420" y="114"/>
                  </a:lnTo>
                  <a:lnTo>
                    <a:pt x="427" y="112"/>
                  </a:lnTo>
                  <a:lnTo>
                    <a:pt x="434" y="114"/>
                  </a:lnTo>
                  <a:lnTo>
                    <a:pt x="434" y="114"/>
                  </a:lnTo>
                  <a:lnTo>
                    <a:pt x="446" y="133"/>
                  </a:lnTo>
                  <a:lnTo>
                    <a:pt x="446" y="133"/>
                  </a:lnTo>
                  <a:lnTo>
                    <a:pt x="448" y="151"/>
                  </a:lnTo>
                  <a:lnTo>
                    <a:pt x="450" y="159"/>
                  </a:lnTo>
                  <a:lnTo>
                    <a:pt x="446" y="163"/>
                  </a:lnTo>
                  <a:lnTo>
                    <a:pt x="442" y="162"/>
                  </a:lnTo>
                  <a:lnTo>
                    <a:pt x="440" y="166"/>
                  </a:lnTo>
                  <a:lnTo>
                    <a:pt x="440" y="170"/>
                  </a:lnTo>
                  <a:lnTo>
                    <a:pt x="442" y="175"/>
                  </a:lnTo>
                  <a:lnTo>
                    <a:pt x="438" y="179"/>
                  </a:lnTo>
                  <a:lnTo>
                    <a:pt x="440" y="182"/>
                  </a:lnTo>
                  <a:lnTo>
                    <a:pt x="444" y="185"/>
                  </a:lnTo>
                  <a:lnTo>
                    <a:pt x="451" y="193"/>
                  </a:lnTo>
                  <a:lnTo>
                    <a:pt x="451" y="199"/>
                  </a:lnTo>
                  <a:lnTo>
                    <a:pt x="444" y="202"/>
                  </a:lnTo>
                  <a:lnTo>
                    <a:pt x="442" y="191"/>
                  </a:lnTo>
                  <a:lnTo>
                    <a:pt x="438" y="189"/>
                  </a:lnTo>
                  <a:lnTo>
                    <a:pt x="435" y="190"/>
                  </a:lnTo>
                  <a:lnTo>
                    <a:pt x="435" y="186"/>
                  </a:lnTo>
                  <a:lnTo>
                    <a:pt x="434" y="182"/>
                  </a:lnTo>
                  <a:lnTo>
                    <a:pt x="426" y="181"/>
                  </a:lnTo>
                  <a:lnTo>
                    <a:pt x="424" y="186"/>
                  </a:lnTo>
                  <a:lnTo>
                    <a:pt x="422" y="189"/>
                  </a:lnTo>
                  <a:lnTo>
                    <a:pt x="420" y="181"/>
                  </a:lnTo>
                  <a:lnTo>
                    <a:pt x="419" y="179"/>
                  </a:lnTo>
                  <a:lnTo>
                    <a:pt x="415" y="185"/>
                  </a:lnTo>
                  <a:lnTo>
                    <a:pt x="410" y="190"/>
                  </a:lnTo>
                  <a:lnTo>
                    <a:pt x="412" y="193"/>
                  </a:lnTo>
                  <a:lnTo>
                    <a:pt x="415" y="194"/>
                  </a:lnTo>
                  <a:lnTo>
                    <a:pt x="418" y="197"/>
                  </a:lnTo>
                  <a:lnTo>
                    <a:pt x="427" y="193"/>
                  </a:lnTo>
                  <a:lnTo>
                    <a:pt x="427" y="193"/>
                  </a:lnTo>
                  <a:lnTo>
                    <a:pt x="427" y="195"/>
                  </a:lnTo>
                  <a:lnTo>
                    <a:pt x="422" y="202"/>
                  </a:lnTo>
                  <a:lnTo>
                    <a:pt x="422" y="207"/>
                  </a:lnTo>
                  <a:lnTo>
                    <a:pt x="432" y="215"/>
                  </a:lnTo>
                  <a:lnTo>
                    <a:pt x="436" y="223"/>
                  </a:lnTo>
                  <a:lnTo>
                    <a:pt x="434" y="227"/>
                  </a:lnTo>
                  <a:lnTo>
                    <a:pt x="439" y="230"/>
                  </a:lnTo>
                  <a:lnTo>
                    <a:pt x="438" y="238"/>
                  </a:lnTo>
                  <a:lnTo>
                    <a:pt x="432" y="254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05" y="277"/>
                  </a:lnTo>
                  <a:lnTo>
                    <a:pt x="405" y="281"/>
                  </a:lnTo>
                  <a:lnTo>
                    <a:pt x="405" y="281"/>
                  </a:lnTo>
                  <a:lnTo>
                    <a:pt x="402" y="281"/>
                  </a:lnTo>
                  <a:lnTo>
                    <a:pt x="399" y="276"/>
                  </a:lnTo>
                  <a:lnTo>
                    <a:pt x="393" y="277"/>
                  </a:lnTo>
                  <a:lnTo>
                    <a:pt x="383" y="287"/>
                  </a:lnTo>
                  <a:lnTo>
                    <a:pt x="385" y="295"/>
                  </a:lnTo>
                  <a:lnTo>
                    <a:pt x="385" y="295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385" y="341"/>
                  </a:lnTo>
                  <a:lnTo>
                    <a:pt x="382" y="336"/>
                  </a:lnTo>
                  <a:lnTo>
                    <a:pt x="373" y="328"/>
                  </a:lnTo>
                  <a:lnTo>
                    <a:pt x="361" y="321"/>
                  </a:lnTo>
                  <a:lnTo>
                    <a:pt x="357" y="340"/>
                  </a:lnTo>
                  <a:lnTo>
                    <a:pt x="367" y="353"/>
                  </a:lnTo>
                  <a:lnTo>
                    <a:pt x="378" y="361"/>
                  </a:lnTo>
                  <a:lnTo>
                    <a:pt x="383" y="380"/>
                  </a:lnTo>
                  <a:lnTo>
                    <a:pt x="381" y="381"/>
                  </a:lnTo>
                  <a:lnTo>
                    <a:pt x="365" y="368"/>
                  </a:lnTo>
                  <a:lnTo>
                    <a:pt x="363" y="358"/>
                  </a:lnTo>
                  <a:lnTo>
                    <a:pt x="358" y="350"/>
                  </a:lnTo>
                  <a:lnTo>
                    <a:pt x="351" y="345"/>
                  </a:lnTo>
                  <a:lnTo>
                    <a:pt x="354" y="333"/>
                  </a:lnTo>
                  <a:lnTo>
                    <a:pt x="350" y="320"/>
                  </a:lnTo>
                  <a:lnTo>
                    <a:pt x="346" y="307"/>
                  </a:lnTo>
                  <a:lnTo>
                    <a:pt x="338" y="311"/>
                  </a:lnTo>
                  <a:lnTo>
                    <a:pt x="333" y="312"/>
                  </a:lnTo>
                  <a:close/>
                  <a:moveTo>
                    <a:pt x="91" y="179"/>
                  </a:moveTo>
                  <a:lnTo>
                    <a:pt x="93" y="177"/>
                  </a:lnTo>
                  <a:lnTo>
                    <a:pt x="97" y="179"/>
                  </a:lnTo>
                  <a:lnTo>
                    <a:pt x="95" y="181"/>
                  </a:lnTo>
                  <a:lnTo>
                    <a:pt x="93" y="181"/>
                  </a:lnTo>
                  <a:lnTo>
                    <a:pt x="91" y="179"/>
                  </a:lnTo>
                  <a:close/>
                  <a:moveTo>
                    <a:pt x="107" y="190"/>
                  </a:moveTo>
                  <a:lnTo>
                    <a:pt x="107" y="190"/>
                  </a:lnTo>
                  <a:lnTo>
                    <a:pt x="109" y="186"/>
                  </a:lnTo>
                  <a:lnTo>
                    <a:pt x="109" y="186"/>
                  </a:lnTo>
                  <a:lnTo>
                    <a:pt x="114" y="189"/>
                  </a:lnTo>
                  <a:lnTo>
                    <a:pt x="113" y="190"/>
                  </a:lnTo>
                  <a:lnTo>
                    <a:pt x="110" y="191"/>
                  </a:lnTo>
                  <a:lnTo>
                    <a:pt x="110" y="191"/>
                  </a:lnTo>
                  <a:lnTo>
                    <a:pt x="107" y="190"/>
                  </a:lnTo>
                  <a:lnTo>
                    <a:pt x="107" y="190"/>
                  </a:lnTo>
                  <a:close/>
                  <a:moveTo>
                    <a:pt x="87" y="134"/>
                  </a:moveTo>
                  <a:lnTo>
                    <a:pt x="87" y="134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4"/>
                  </a:lnTo>
                  <a:lnTo>
                    <a:pt x="87" y="134"/>
                  </a:lnTo>
                  <a:close/>
                  <a:moveTo>
                    <a:pt x="379" y="413"/>
                  </a:moveTo>
                  <a:lnTo>
                    <a:pt x="366" y="398"/>
                  </a:lnTo>
                  <a:lnTo>
                    <a:pt x="366" y="398"/>
                  </a:lnTo>
                  <a:lnTo>
                    <a:pt x="353" y="377"/>
                  </a:lnTo>
                  <a:lnTo>
                    <a:pt x="339" y="368"/>
                  </a:lnTo>
                  <a:lnTo>
                    <a:pt x="338" y="362"/>
                  </a:lnTo>
                  <a:lnTo>
                    <a:pt x="350" y="365"/>
                  </a:lnTo>
                  <a:lnTo>
                    <a:pt x="350" y="365"/>
                  </a:lnTo>
                  <a:lnTo>
                    <a:pt x="377" y="384"/>
                  </a:lnTo>
                  <a:lnTo>
                    <a:pt x="377" y="384"/>
                  </a:lnTo>
                  <a:lnTo>
                    <a:pt x="391" y="400"/>
                  </a:lnTo>
                  <a:lnTo>
                    <a:pt x="390" y="411"/>
                  </a:lnTo>
                  <a:lnTo>
                    <a:pt x="390" y="411"/>
                  </a:lnTo>
                  <a:lnTo>
                    <a:pt x="379" y="413"/>
                  </a:lnTo>
                  <a:lnTo>
                    <a:pt x="379" y="413"/>
                  </a:lnTo>
                  <a:close/>
                  <a:moveTo>
                    <a:pt x="391" y="413"/>
                  </a:moveTo>
                  <a:lnTo>
                    <a:pt x="410" y="413"/>
                  </a:lnTo>
                  <a:lnTo>
                    <a:pt x="412" y="411"/>
                  </a:lnTo>
                  <a:lnTo>
                    <a:pt x="428" y="415"/>
                  </a:lnTo>
                  <a:lnTo>
                    <a:pt x="427" y="419"/>
                  </a:lnTo>
                  <a:lnTo>
                    <a:pt x="427" y="419"/>
                  </a:lnTo>
                  <a:lnTo>
                    <a:pt x="391" y="418"/>
                  </a:lnTo>
                  <a:lnTo>
                    <a:pt x="391" y="413"/>
                  </a:lnTo>
                  <a:close/>
                  <a:moveTo>
                    <a:pt x="527" y="433"/>
                  </a:moveTo>
                  <a:lnTo>
                    <a:pt x="527" y="433"/>
                  </a:lnTo>
                  <a:lnTo>
                    <a:pt x="516" y="450"/>
                  </a:lnTo>
                  <a:lnTo>
                    <a:pt x="504" y="466"/>
                  </a:lnTo>
                  <a:lnTo>
                    <a:pt x="491" y="480"/>
                  </a:lnTo>
                  <a:lnTo>
                    <a:pt x="476" y="495"/>
                  </a:lnTo>
                  <a:lnTo>
                    <a:pt x="479" y="490"/>
                  </a:lnTo>
                  <a:lnTo>
                    <a:pt x="475" y="494"/>
                  </a:lnTo>
                  <a:lnTo>
                    <a:pt x="471" y="496"/>
                  </a:lnTo>
                  <a:lnTo>
                    <a:pt x="470" y="491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42" y="503"/>
                  </a:lnTo>
                  <a:lnTo>
                    <a:pt x="436" y="507"/>
                  </a:lnTo>
                  <a:lnTo>
                    <a:pt x="427" y="508"/>
                  </a:lnTo>
                  <a:lnTo>
                    <a:pt x="427" y="508"/>
                  </a:lnTo>
                  <a:lnTo>
                    <a:pt x="411" y="516"/>
                  </a:lnTo>
                  <a:lnTo>
                    <a:pt x="408" y="514"/>
                  </a:lnTo>
                  <a:lnTo>
                    <a:pt x="411" y="510"/>
                  </a:lnTo>
                  <a:lnTo>
                    <a:pt x="414" y="504"/>
                  </a:lnTo>
                  <a:lnTo>
                    <a:pt x="414" y="504"/>
                  </a:lnTo>
                  <a:lnTo>
                    <a:pt x="410" y="490"/>
                  </a:lnTo>
                  <a:lnTo>
                    <a:pt x="412" y="486"/>
                  </a:lnTo>
                  <a:lnTo>
                    <a:pt x="416" y="474"/>
                  </a:lnTo>
                  <a:lnTo>
                    <a:pt x="428" y="467"/>
                  </a:lnTo>
                  <a:lnTo>
                    <a:pt x="428" y="467"/>
                  </a:lnTo>
                  <a:lnTo>
                    <a:pt x="448" y="458"/>
                  </a:lnTo>
                  <a:lnTo>
                    <a:pt x="456" y="446"/>
                  </a:lnTo>
                  <a:lnTo>
                    <a:pt x="462" y="443"/>
                  </a:lnTo>
                  <a:lnTo>
                    <a:pt x="471" y="430"/>
                  </a:lnTo>
                  <a:lnTo>
                    <a:pt x="476" y="430"/>
                  </a:lnTo>
                  <a:lnTo>
                    <a:pt x="477" y="433"/>
                  </a:lnTo>
                  <a:lnTo>
                    <a:pt x="481" y="431"/>
                  </a:lnTo>
                  <a:lnTo>
                    <a:pt x="481" y="431"/>
                  </a:lnTo>
                  <a:lnTo>
                    <a:pt x="483" y="426"/>
                  </a:lnTo>
                  <a:lnTo>
                    <a:pt x="493" y="413"/>
                  </a:lnTo>
                  <a:lnTo>
                    <a:pt x="505" y="414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12" y="430"/>
                  </a:lnTo>
                  <a:lnTo>
                    <a:pt x="516" y="425"/>
                  </a:lnTo>
                  <a:lnTo>
                    <a:pt x="516" y="425"/>
                  </a:lnTo>
                  <a:lnTo>
                    <a:pt x="523" y="402"/>
                  </a:lnTo>
                  <a:lnTo>
                    <a:pt x="525" y="398"/>
                  </a:lnTo>
                  <a:lnTo>
                    <a:pt x="525" y="410"/>
                  </a:lnTo>
                  <a:lnTo>
                    <a:pt x="527" y="413"/>
                  </a:lnTo>
                  <a:lnTo>
                    <a:pt x="525" y="427"/>
                  </a:lnTo>
                  <a:lnTo>
                    <a:pt x="528" y="430"/>
                  </a:lnTo>
                  <a:lnTo>
                    <a:pt x="527" y="433"/>
                  </a:lnTo>
                  <a:close/>
                  <a:moveTo>
                    <a:pt x="542" y="388"/>
                  </a:moveTo>
                  <a:lnTo>
                    <a:pt x="537" y="386"/>
                  </a:lnTo>
                  <a:lnTo>
                    <a:pt x="536" y="380"/>
                  </a:lnTo>
                  <a:lnTo>
                    <a:pt x="531" y="382"/>
                  </a:lnTo>
                  <a:lnTo>
                    <a:pt x="527" y="392"/>
                  </a:lnTo>
                  <a:lnTo>
                    <a:pt x="520" y="389"/>
                  </a:lnTo>
                  <a:lnTo>
                    <a:pt x="512" y="394"/>
                  </a:lnTo>
                  <a:lnTo>
                    <a:pt x="516" y="386"/>
                  </a:lnTo>
                  <a:lnTo>
                    <a:pt x="516" y="380"/>
                  </a:lnTo>
                  <a:lnTo>
                    <a:pt x="516" y="380"/>
                  </a:lnTo>
                  <a:lnTo>
                    <a:pt x="501" y="377"/>
                  </a:lnTo>
                  <a:lnTo>
                    <a:pt x="499" y="376"/>
                  </a:lnTo>
                  <a:lnTo>
                    <a:pt x="500" y="369"/>
                  </a:lnTo>
                  <a:lnTo>
                    <a:pt x="493" y="368"/>
                  </a:lnTo>
                  <a:lnTo>
                    <a:pt x="496" y="362"/>
                  </a:lnTo>
                  <a:lnTo>
                    <a:pt x="505" y="362"/>
                  </a:lnTo>
                  <a:lnTo>
                    <a:pt x="504" y="370"/>
                  </a:lnTo>
                  <a:lnTo>
                    <a:pt x="509" y="37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32" y="364"/>
                  </a:lnTo>
                  <a:lnTo>
                    <a:pt x="540" y="370"/>
                  </a:lnTo>
                  <a:lnTo>
                    <a:pt x="539" y="374"/>
                  </a:lnTo>
                  <a:lnTo>
                    <a:pt x="541" y="381"/>
                  </a:lnTo>
                  <a:lnTo>
                    <a:pt x="545" y="384"/>
                  </a:lnTo>
                  <a:lnTo>
                    <a:pt x="542" y="388"/>
                  </a:lnTo>
                  <a:close/>
                  <a:moveTo>
                    <a:pt x="542" y="368"/>
                  </a:moveTo>
                  <a:lnTo>
                    <a:pt x="542" y="365"/>
                  </a:lnTo>
                  <a:lnTo>
                    <a:pt x="546" y="361"/>
                  </a:lnTo>
                  <a:lnTo>
                    <a:pt x="552" y="352"/>
                  </a:lnTo>
                  <a:lnTo>
                    <a:pt x="553" y="353"/>
                  </a:lnTo>
                  <a:lnTo>
                    <a:pt x="548" y="364"/>
                  </a:lnTo>
                  <a:lnTo>
                    <a:pt x="542" y="3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725"/>
            <p:cNvSpPr>
              <a:spLocks/>
            </p:cNvSpPr>
            <p:nvPr/>
          </p:nvSpPr>
          <p:spPr bwMode="auto">
            <a:xfrm>
              <a:off x="6334474" y="2983142"/>
              <a:ext cx="22112" cy="34746"/>
            </a:xfrm>
            <a:custGeom>
              <a:avLst/>
              <a:gdLst>
                <a:gd name="T0" fmla="*/ 12 w 26"/>
                <a:gd name="T1" fmla="*/ 3 h 45"/>
                <a:gd name="T2" fmla="*/ 6 w 26"/>
                <a:gd name="T3" fmla="*/ 5 h 45"/>
                <a:gd name="T4" fmla="*/ 6 w 26"/>
                <a:gd name="T5" fmla="*/ 5 h 45"/>
                <a:gd name="T6" fmla="*/ 5 w 26"/>
                <a:gd name="T7" fmla="*/ 25 h 45"/>
                <a:gd name="T8" fmla="*/ 0 w 26"/>
                <a:gd name="T9" fmla="*/ 33 h 45"/>
                <a:gd name="T10" fmla="*/ 0 w 26"/>
                <a:gd name="T11" fmla="*/ 40 h 45"/>
                <a:gd name="T12" fmla="*/ 6 w 26"/>
                <a:gd name="T13" fmla="*/ 44 h 45"/>
                <a:gd name="T14" fmla="*/ 6 w 26"/>
                <a:gd name="T15" fmla="*/ 44 h 45"/>
                <a:gd name="T16" fmla="*/ 13 w 26"/>
                <a:gd name="T17" fmla="*/ 45 h 45"/>
                <a:gd name="T18" fmla="*/ 17 w 26"/>
                <a:gd name="T19" fmla="*/ 35 h 45"/>
                <a:gd name="T20" fmla="*/ 16 w 26"/>
                <a:gd name="T21" fmla="*/ 28 h 45"/>
                <a:gd name="T22" fmla="*/ 21 w 26"/>
                <a:gd name="T23" fmla="*/ 27 h 45"/>
                <a:gd name="T24" fmla="*/ 20 w 26"/>
                <a:gd name="T25" fmla="*/ 23 h 45"/>
                <a:gd name="T26" fmla="*/ 17 w 26"/>
                <a:gd name="T27" fmla="*/ 24 h 45"/>
                <a:gd name="T28" fmla="*/ 14 w 26"/>
                <a:gd name="T29" fmla="*/ 16 h 45"/>
                <a:gd name="T30" fmla="*/ 18 w 26"/>
                <a:gd name="T31" fmla="*/ 7 h 45"/>
                <a:gd name="T32" fmla="*/ 24 w 26"/>
                <a:gd name="T33" fmla="*/ 7 h 45"/>
                <a:gd name="T34" fmla="*/ 26 w 26"/>
                <a:gd name="T35" fmla="*/ 1 h 45"/>
                <a:gd name="T36" fmla="*/ 18 w 26"/>
                <a:gd name="T37" fmla="*/ 0 h 45"/>
                <a:gd name="T38" fmla="*/ 12 w 26"/>
                <a:gd name="T3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45">
                  <a:moveTo>
                    <a:pt x="12" y="3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5" y="25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3" y="45"/>
                  </a:lnTo>
                  <a:lnTo>
                    <a:pt x="17" y="35"/>
                  </a:lnTo>
                  <a:lnTo>
                    <a:pt x="16" y="28"/>
                  </a:lnTo>
                  <a:lnTo>
                    <a:pt x="21" y="27"/>
                  </a:lnTo>
                  <a:lnTo>
                    <a:pt x="20" y="23"/>
                  </a:lnTo>
                  <a:lnTo>
                    <a:pt x="17" y="24"/>
                  </a:lnTo>
                  <a:lnTo>
                    <a:pt x="14" y="16"/>
                  </a:lnTo>
                  <a:lnTo>
                    <a:pt x="18" y="7"/>
                  </a:lnTo>
                  <a:lnTo>
                    <a:pt x="24" y="7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726"/>
            <p:cNvSpPr>
              <a:spLocks/>
            </p:cNvSpPr>
            <p:nvPr/>
          </p:nvSpPr>
          <p:spPr bwMode="auto">
            <a:xfrm>
              <a:off x="6362903" y="2986300"/>
              <a:ext cx="9477" cy="9477"/>
            </a:xfrm>
            <a:custGeom>
              <a:avLst/>
              <a:gdLst>
                <a:gd name="T0" fmla="*/ 4 w 13"/>
                <a:gd name="T1" fmla="*/ 4 h 13"/>
                <a:gd name="T2" fmla="*/ 0 w 13"/>
                <a:gd name="T3" fmla="*/ 10 h 13"/>
                <a:gd name="T4" fmla="*/ 7 w 13"/>
                <a:gd name="T5" fmla="*/ 13 h 13"/>
                <a:gd name="T6" fmla="*/ 13 w 13"/>
                <a:gd name="T7" fmla="*/ 6 h 13"/>
                <a:gd name="T8" fmla="*/ 13 w 13"/>
                <a:gd name="T9" fmla="*/ 0 h 13"/>
                <a:gd name="T10" fmla="*/ 4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4" y="4"/>
                  </a:moveTo>
                  <a:lnTo>
                    <a:pt x="0" y="10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727"/>
            <p:cNvSpPr>
              <a:spLocks/>
            </p:cNvSpPr>
            <p:nvPr/>
          </p:nvSpPr>
          <p:spPr bwMode="auto">
            <a:xfrm>
              <a:off x="6258666" y="3137915"/>
              <a:ext cx="6317" cy="12635"/>
            </a:xfrm>
            <a:custGeom>
              <a:avLst/>
              <a:gdLst>
                <a:gd name="T0" fmla="*/ 0 w 7"/>
                <a:gd name="T1" fmla="*/ 2 h 16"/>
                <a:gd name="T2" fmla="*/ 0 w 7"/>
                <a:gd name="T3" fmla="*/ 14 h 16"/>
                <a:gd name="T4" fmla="*/ 6 w 7"/>
                <a:gd name="T5" fmla="*/ 16 h 16"/>
                <a:gd name="T6" fmla="*/ 7 w 7"/>
                <a:gd name="T7" fmla="*/ 6 h 16"/>
                <a:gd name="T8" fmla="*/ 4 w 7"/>
                <a:gd name="T9" fmla="*/ 0 h 16"/>
                <a:gd name="T10" fmla="*/ 0 w 7"/>
                <a:gd name="T1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2"/>
                  </a:moveTo>
                  <a:lnTo>
                    <a:pt x="0" y="14"/>
                  </a:lnTo>
                  <a:lnTo>
                    <a:pt x="6" y="16"/>
                  </a:lnTo>
                  <a:lnTo>
                    <a:pt x="7" y="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" name="Объект 2"/>
          <p:cNvSpPr>
            <a:spLocks noGrp="1"/>
          </p:cNvSpPr>
          <p:nvPr>
            <p:ph idx="1"/>
          </p:nvPr>
        </p:nvSpPr>
        <p:spPr>
          <a:xfrm>
            <a:off x="2234695" y="1214422"/>
            <a:ext cx="6749942" cy="928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Объявить </a:t>
            </a:r>
            <a:r>
              <a:rPr lang="ru-RU" sz="1800" b="1" dirty="0"/>
              <a:t>и провести </a:t>
            </a:r>
            <a:r>
              <a:rPr lang="ru-RU" sz="1400" dirty="0"/>
              <a:t>конкурс на получение </a:t>
            </a:r>
            <a:r>
              <a:rPr lang="ru-RU" sz="1400" dirty="0" err="1"/>
              <a:t>грантовой</a:t>
            </a:r>
            <a:r>
              <a:rPr lang="ru-RU" sz="1400" dirty="0"/>
              <a:t> поддержки для социально значимых проектов, направленных на укрепление гражданского единства и гармонизацию межнациональных отношений;</a:t>
            </a: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2269921" y="2216524"/>
            <a:ext cx="6643734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tt-RU" sz="2300" b="1" dirty="0" smtClean="0"/>
              <a:t>Подготовка</a:t>
            </a:r>
            <a:r>
              <a:rPr lang="tt-RU" sz="2100" b="1" dirty="0" smtClean="0"/>
              <a:t>  </a:t>
            </a:r>
            <a:r>
              <a:rPr lang="tt-RU" dirty="0" smtClean="0"/>
              <a:t>заседания </a:t>
            </a:r>
            <a:r>
              <a:rPr lang="tt-RU" sz="2100" b="1" dirty="0"/>
              <a:t>Совета </a:t>
            </a:r>
            <a:r>
              <a:rPr lang="ru-RU" dirty="0"/>
              <a:t>при Главе Республики Тыва по межнациональным и межконфессиональным отношениям. Предложение по проведению Совета в апреле направлен в Правительство Республики Тыва.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319175" y="4132862"/>
            <a:ext cx="60007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dirty="0"/>
              <a:t>Осуществить инициативу </a:t>
            </a:r>
            <a:r>
              <a:rPr lang="tt-RU" sz="1600" dirty="0"/>
              <a:t>по созданию Детской Ассамблеи народов Республики Тыва.</a:t>
            </a:r>
            <a:endParaRPr lang="ru-RU" sz="1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34695" y="3032013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Провести </a:t>
            </a:r>
            <a:r>
              <a:rPr lang="tt-RU" dirty="0"/>
              <a:t>работу с муниципальными образованиями по представлению конкурсной заявки на участие во Всеросиийском конкурсе “Лучшая муниципальная практика”.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7143" y="5193512"/>
            <a:ext cx="6429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/>
              <a:t>Завершить процедуру согласования </a:t>
            </a:r>
            <a:r>
              <a:rPr lang="ru-RU" dirty="0"/>
              <a:t>законов Республики </a:t>
            </a:r>
            <a:r>
              <a:rPr lang="ru-RU" dirty="0" smtClean="0"/>
              <a:t>Тыва.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0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95" y="116632"/>
            <a:ext cx="8435280" cy="92211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программа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Республики Тыва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«Реализация государственной национальной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политики Российской Федерации в Республике Тыва»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968552"/>
          </a:xfrm>
        </p:spPr>
        <p:txBody>
          <a:bodyPr>
            <a:noAutofit/>
          </a:bodyPr>
          <a:lstStyle/>
          <a:p>
            <a:pPr>
              <a:spcAft>
                <a:spcPts val="1400"/>
              </a:spcAft>
            </a:pPr>
            <a:r>
              <a:rPr lang="ru-RU" sz="1400" dirty="0"/>
              <a:t>Государственная программа предполагает </a:t>
            </a:r>
            <a:br>
              <a:rPr lang="ru-RU" sz="1400" dirty="0"/>
            </a:br>
            <a:r>
              <a:rPr lang="ru-RU" sz="1600" b="1" dirty="0"/>
              <a:t>переход от ситуативной поддержки отдельных мероприятий </a:t>
            </a:r>
            <a:br>
              <a:rPr lang="ru-RU" sz="1600" b="1" dirty="0"/>
            </a:br>
            <a:r>
              <a:rPr lang="ru-RU" sz="1600" b="1" dirty="0"/>
              <a:t>к программно-целевому финансированию проектов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и комплексов мероприятий в сфере государственной национальной политики.</a:t>
            </a:r>
          </a:p>
          <a:p>
            <a:pPr>
              <a:spcAft>
                <a:spcPts val="1400"/>
              </a:spcAft>
            </a:pPr>
            <a:r>
              <a:rPr lang="ru-RU" sz="1400" dirty="0"/>
              <a:t>Государственная программа содержит </a:t>
            </a:r>
            <a:r>
              <a:rPr lang="ru-RU" sz="1600" b="1" dirty="0"/>
              <a:t>комплекс планируемых мероприятий</a:t>
            </a:r>
            <a:r>
              <a:rPr lang="ru-RU" sz="1400" b="1" dirty="0"/>
              <a:t>, </a:t>
            </a:r>
            <a:r>
              <a:rPr lang="ru-RU" sz="1400" dirty="0"/>
              <a:t>взаимоувязанных по задачам, срокам осуществления, исполнителям и ресурсам, и инструментам государственной политики, обеспечивающих в рамках реализации ключевых государственных функций достижение приоритетов и целей государственной национальной политики, социально-экономического развития и обеспечения национальной безопасности Российской Федерации</a:t>
            </a:r>
            <a:r>
              <a:rPr lang="ru-RU" sz="1400" dirty="0" smtClean="0"/>
              <a:t>.</a:t>
            </a:r>
          </a:p>
          <a:p>
            <a:pPr>
              <a:spcAft>
                <a:spcPts val="1400"/>
              </a:spcAft>
            </a:pPr>
            <a:r>
              <a:rPr lang="ru-RU" sz="1400" dirty="0" smtClean="0"/>
              <a:t>В </a:t>
            </a:r>
            <a:r>
              <a:rPr lang="ru-RU" sz="1400" dirty="0"/>
              <a:t>соответствии с решаемыми задачами в структуре Государственной программы выделяется </a:t>
            </a:r>
            <a:r>
              <a:rPr lang="ru-RU" sz="1600" b="1" dirty="0" smtClean="0"/>
              <a:t>6 направлений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pPr>
              <a:spcAft>
                <a:spcPts val="1400"/>
              </a:spcAft>
            </a:pPr>
            <a:r>
              <a:rPr lang="ru-RU" sz="1400" dirty="0"/>
              <a:t>В состав </a:t>
            </a:r>
            <a:r>
              <a:rPr lang="ru-RU" sz="1400" dirty="0" smtClean="0"/>
              <a:t>направлений включены </a:t>
            </a:r>
            <a:r>
              <a:rPr lang="ru-RU" sz="1600" b="1" dirty="0"/>
              <a:t>6 основных мероприятий</a:t>
            </a:r>
            <a:r>
              <a:rPr lang="ru-RU" sz="1600" b="1" dirty="0" smtClean="0"/>
              <a:t>.</a:t>
            </a:r>
          </a:p>
          <a:p>
            <a:pPr>
              <a:spcAft>
                <a:spcPts val="1400"/>
              </a:spcAft>
            </a:pPr>
            <a:r>
              <a:rPr lang="ru-RU" sz="1400" dirty="0" smtClean="0"/>
              <a:t>Достижение </a:t>
            </a:r>
            <a:r>
              <a:rPr lang="ru-RU" sz="1400" dirty="0"/>
              <a:t>непосредственных и конечных результатов реализации </a:t>
            </a:r>
            <a:br>
              <a:rPr lang="ru-RU" sz="1400" dirty="0"/>
            </a:br>
            <a:r>
              <a:rPr lang="ru-RU" sz="1400" dirty="0"/>
              <a:t>Государственной программы фиксируется </a:t>
            </a:r>
            <a:r>
              <a:rPr lang="ru-RU" sz="1600" b="1" dirty="0" smtClean="0"/>
              <a:t>8 </a:t>
            </a:r>
            <a:r>
              <a:rPr lang="ru-RU" sz="1600" b="1" dirty="0"/>
              <a:t>индикаторами</a:t>
            </a:r>
            <a:r>
              <a:rPr lang="ru-RU" sz="1400" b="1" dirty="0"/>
              <a:t>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57158" y="1484784"/>
            <a:ext cx="1597955" cy="4714908"/>
            <a:chOff x="428596" y="1138347"/>
            <a:chExt cx="1785950" cy="6112669"/>
          </a:xfrm>
        </p:grpSpPr>
        <p:sp>
          <p:nvSpPr>
            <p:cNvPr id="5" name="Нашивка 4"/>
            <p:cNvSpPr/>
            <p:nvPr/>
          </p:nvSpPr>
          <p:spPr>
            <a:xfrm>
              <a:off x="428596" y="1138347"/>
              <a:ext cx="1785950" cy="785818"/>
            </a:xfrm>
            <a:prstGeom prst="chevron">
              <a:avLst>
                <a:gd name="adj" fmla="val 3909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Нашивка 5"/>
            <p:cNvSpPr/>
            <p:nvPr/>
          </p:nvSpPr>
          <p:spPr>
            <a:xfrm>
              <a:off x="428596" y="2734025"/>
              <a:ext cx="1785950" cy="785818"/>
            </a:xfrm>
            <a:prstGeom prst="chevron">
              <a:avLst>
                <a:gd name="adj" fmla="val 3909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428596" y="4831922"/>
              <a:ext cx="1785950" cy="785818"/>
            </a:xfrm>
            <a:prstGeom prst="chevron">
              <a:avLst>
                <a:gd name="adj" fmla="val 39091"/>
              </a:avLst>
            </a:prstGeom>
            <a:solidFill>
              <a:srgbClr val="3F3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>
              <a:off x="428596" y="5652839"/>
              <a:ext cx="1785950" cy="785818"/>
            </a:xfrm>
            <a:prstGeom prst="chevron">
              <a:avLst>
                <a:gd name="adj" fmla="val 39091"/>
              </a:avLst>
            </a:prstGeom>
            <a:solidFill>
              <a:srgbClr val="B4A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428596" y="6465198"/>
              <a:ext cx="1785950" cy="785818"/>
            </a:xfrm>
            <a:prstGeom prst="chevron">
              <a:avLst>
                <a:gd name="adj" fmla="val 3909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952248" y="1556792"/>
            <a:ext cx="354467" cy="341452"/>
          </a:xfrm>
          <a:custGeom>
            <a:avLst/>
            <a:gdLst/>
            <a:ahLst/>
            <a:cxnLst>
              <a:cxn ang="0">
                <a:pos x="212" y="68"/>
              </a:cxn>
              <a:cxn ang="0">
                <a:pos x="189" y="64"/>
              </a:cxn>
              <a:cxn ang="0">
                <a:pos x="178" y="83"/>
              </a:cxn>
              <a:cxn ang="0">
                <a:pos x="186" y="102"/>
              </a:cxn>
              <a:cxn ang="0">
                <a:pos x="178" y="121"/>
              </a:cxn>
              <a:cxn ang="0">
                <a:pos x="220" y="83"/>
              </a:cxn>
              <a:cxn ang="0">
                <a:pos x="72" y="42"/>
              </a:cxn>
              <a:cxn ang="0">
                <a:pos x="155" y="0"/>
              </a:cxn>
              <a:cxn ang="0">
                <a:pos x="227" y="38"/>
              </a:cxn>
              <a:cxn ang="0">
                <a:pos x="231" y="68"/>
              </a:cxn>
              <a:cxn ang="0">
                <a:pos x="231" y="91"/>
              </a:cxn>
              <a:cxn ang="0">
                <a:pos x="227" y="125"/>
              </a:cxn>
              <a:cxn ang="0">
                <a:pos x="224" y="148"/>
              </a:cxn>
              <a:cxn ang="0">
                <a:pos x="79" y="209"/>
              </a:cxn>
              <a:cxn ang="0">
                <a:pos x="3" y="171"/>
              </a:cxn>
              <a:cxn ang="0">
                <a:pos x="0" y="159"/>
              </a:cxn>
              <a:cxn ang="0">
                <a:pos x="3" y="136"/>
              </a:cxn>
              <a:cxn ang="0">
                <a:pos x="3" y="125"/>
              </a:cxn>
              <a:cxn ang="0">
                <a:pos x="3" y="99"/>
              </a:cxn>
              <a:cxn ang="0">
                <a:pos x="3" y="80"/>
              </a:cxn>
              <a:cxn ang="0">
                <a:pos x="30" y="68"/>
              </a:cxn>
              <a:cxn ang="0">
                <a:pos x="79" y="91"/>
              </a:cxn>
              <a:cxn ang="0">
                <a:pos x="140" y="76"/>
              </a:cxn>
              <a:cxn ang="0">
                <a:pos x="87" y="49"/>
              </a:cxn>
              <a:cxn ang="0">
                <a:pos x="144" y="125"/>
              </a:cxn>
              <a:cxn ang="0">
                <a:pos x="87" y="140"/>
              </a:cxn>
              <a:cxn ang="0">
                <a:pos x="53" y="129"/>
              </a:cxn>
              <a:cxn ang="0">
                <a:pos x="15" y="110"/>
              </a:cxn>
              <a:cxn ang="0">
                <a:pos x="68" y="155"/>
              </a:cxn>
              <a:cxn ang="0">
                <a:pos x="83" y="159"/>
              </a:cxn>
              <a:cxn ang="0">
                <a:pos x="144" y="125"/>
              </a:cxn>
              <a:cxn ang="0">
                <a:pos x="94" y="102"/>
              </a:cxn>
              <a:cxn ang="0">
                <a:pos x="64" y="99"/>
              </a:cxn>
              <a:cxn ang="0">
                <a:pos x="15" y="72"/>
              </a:cxn>
              <a:cxn ang="0">
                <a:pos x="72" y="121"/>
              </a:cxn>
              <a:cxn ang="0">
                <a:pos x="132" y="106"/>
              </a:cxn>
              <a:cxn ang="0">
                <a:pos x="144" y="87"/>
              </a:cxn>
              <a:cxn ang="0">
                <a:pos x="121" y="167"/>
              </a:cxn>
              <a:cxn ang="0">
                <a:pos x="83" y="178"/>
              </a:cxn>
              <a:cxn ang="0">
                <a:pos x="49" y="167"/>
              </a:cxn>
              <a:cxn ang="0">
                <a:pos x="11" y="144"/>
              </a:cxn>
              <a:cxn ang="0">
                <a:pos x="68" y="193"/>
              </a:cxn>
              <a:cxn ang="0">
                <a:pos x="129" y="182"/>
              </a:cxn>
              <a:cxn ang="0">
                <a:pos x="140" y="159"/>
              </a:cxn>
              <a:cxn ang="0">
                <a:pos x="170" y="61"/>
              </a:cxn>
              <a:cxn ang="0">
                <a:pos x="212" y="42"/>
              </a:cxn>
              <a:cxn ang="0">
                <a:pos x="159" y="15"/>
              </a:cxn>
              <a:cxn ang="0">
                <a:pos x="174" y="159"/>
              </a:cxn>
              <a:cxn ang="0">
                <a:pos x="216" y="136"/>
              </a:cxn>
              <a:cxn ang="0">
                <a:pos x="182" y="140"/>
              </a:cxn>
            </a:cxnLst>
            <a:rect l="0" t="0" r="r" b="b"/>
            <a:pathLst>
              <a:path w="231" h="209">
                <a:moveTo>
                  <a:pt x="178" y="83"/>
                </a:moveTo>
                <a:lnTo>
                  <a:pt x="178" y="83"/>
                </a:lnTo>
                <a:lnTo>
                  <a:pt x="212" y="68"/>
                </a:lnTo>
                <a:lnTo>
                  <a:pt x="212" y="68"/>
                </a:lnTo>
                <a:lnTo>
                  <a:pt x="224" y="61"/>
                </a:lnTo>
                <a:lnTo>
                  <a:pt x="220" y="49"/>
                </a:lnTo>
                <a:lnTo>
                  <a:pt x="220" y="49"/>
                </a:lnTo>
                <a:lnTo>
                  <a:pt x="189" y="64"/>
                </a:lnTo>
                <a:lnTo>
                  <a:pt x="189" y="64"/>
                </a:lnTo>
                <a:lnTo>
                  <a:pt x="178" y="72"/>
                </a:lnTo>
                <a:lnTo>
                  <a:pt x="178" y="80"/>
                </a:lnTo>
                <a:lnTo>
                  <a:pt x="178" y="83"/>
                </a:lnTo>
                <a:lnTo>
                  <a:pt x="178" y="83"/>
                </a:lnTo>
                <a:close/>
                <a:moveTo>
                  <a:pt x="220" y="83"/>
                </a:moveTo>
                <a:lnTo>
                  <a:pt x="220" y="83"/>
                </a:lnTo>
                <a:lnTo>
                  <a:pt x="186" y="102"/>
                </a:lnTo>
                <a:lnTo>
                  <a:pt x="186" y="102"/>
                </a:lnTo>
                <a:lnTo>
                  <a:pt x="178" y="110"/>
                </a:lnTo>
                <a:lnTo>
                  <a:pt x="178" y="121"/>
                </a:lnTo>
                <a:lnTo>
                  <a:pt x="178" y="121"/>
                </a:lnTo>
                <a:lnTo>
                  <a:pt x="208" y="106"/>
                </a:lnTo>
                <a:lnTo>
                  <a:pt x="208" y="106"/>
                </a:lnTo>
                <a:lnTo>
                  <a:pt x="220" y="99"/>
                </a:lnTo>
                <a:lnTo>
                  <a:pt x="220" y="83"/>
                </a:lnTo>
                <a:lnTo>
                  <a:pt x="220" y="83"/>
                </a:lnTo>
                <a:close/>
                <a:moveTo>
                  <a:pt x="3" y="64"/>
                </a:moveTo>
                <a:lnTo>
                  <a:pt x="3" y="64"/>
                </a:lnTo>
                <a:lnTo>
                  <a:pt x="72" y="42"/>
                </a:lnTo>
                <a:lnTo>
                  <a:pt x="72" y="42"/>
                </a:lnTo>
                <a:lnTo>
                  <a:pt x="117" y="23"/>
                </a:lnTo>
                <a:lnTo>
                  <a:pt x="155" y="0"/>
                </a:lnTo>
                <a:lnTo>
                  <a:pt x="155" y="0"/>
                </a:lnTo>
                <a:lnTo>
                  <a:pt x="163" y="0"/>
                </a:lnTo>
                <a:lnTo>
                  <a:pt x="163" y="0"/>
                </a:lnTo>
                <a:lnTo>
                  <a:pt x="227" y="38"/>
                </a:lnTo>
                <a:lnTo>
                  <a:pt x="227" y="38"/>
                </a:lnTo>
                <a:lnTo>
                  <a:pt x="231" y="42"/>
                </a:lnTo>
                <a:lnTo>
                  <a:pt x="231" y="42"/>
                </a:lnTo>
                <a:lnTo>
                  <a:pt x="231" y="68"/>
                </a:lnTo>
                <a:lnTo>
                  <a:pt x="231" y="68"/>
                </a:lnTo>
                <a:lnTo>
                  <a:pt x="227" y="72"/>
                </a:lnTo>
                <a:lnTo>
                  <a:pt x="227" y="72"/>
                </a:lnTo>
                <a:lnTo>
                  <a:pt x="231" y="83"/>
                </a:lnTo>
                <a:lnTo>
                  <a:pt x="231" y="91"/>
                </a:lnTo>
                <a:lnTo>
                  <a:pt x="231" y="102"/>
                </a:lnTo>
                <a:lnTo>
                  <a:pt x="224" y="110"/>
                </a:lnTo>
                <a:lnTo>
                  <a:pt x="224" y="110"/>
                </a:lnTo>
                <a:lnTo>
                  <a:pt x="227" y="125"/>
                </a:lnTo>
                <a:lnTo>
                  <a:pt x="227" y="144"/>
                </a:lnTo>
                <a:lnTo>
                  <a:pt x="227" y="144"/>
                </a:lnTo>
                <a:lnTo>
                  <a:pt x="224" y="148"/>
                </a:lnTo>
                <a:lnTo>
                  <a:pt x="224" y="148"/>
                </a:lnTo>
                <a:lnTo>
                  <a:pt x="151" y="182"/>
                </a:lnTo>
                <a:lnTo>
                  <a:pt x="117" y="197"/>
                </a:lnTo>
                <a:lnTo>
                  <a:pt x="79" y="209"/>
                </a:lnTo>
                <a:lnTo>
                  <a:pt x="79" y="209"/>
                </a:lnTo>
                <a:lnTo>
                  <a:pt x="72" y="209"/>
                </a:lnTo>
                <a:lnTo>
                  <a:pt x="64" y="205"/>
                </a:lnTo>
                <a:lnTo>
                  <a:pt x="64" y="205"/>
                </a:lnTo>
                <a:lnTo>
                  <a:pt x="3" y="171"/>
                </a:lnTo>
                <a:lnTo>
                  <a:pt x="3" y="171"/>
                </a:lnTo>
                <a:lnTo>
                  <a:pt x="0" y="167"/>
                </a:lnTo>
                <a:lnTo>
                  <a:pt x="0" y="159"/>
                </a:lnTo>
                <a:lnTo>
                  <a:pt x="0" y="159"/>
                </a:lnTo>
                <a:lnTo>
                  <a:pt x="0" y="148"/>
                </a:lnTo>
                <a:lnTo>
                  <a:pt x="0" y="148"/>
                </a:lnTo>
                <a:lnTo>
                  <a:pt x="0" y="140"/>
                </a:lnTo>
                <a:lnTo>
                  <a:pt x="3" y="136"/>
                </a:lnTo>
                <a:lnTo>
                  <a:pt x="11" y="136"/>
                </a:lnTo>
                <a:lnTo>
                  <a:pt x="11" y="136"/>
                </a:lnTo>
                <a:lnTo>
                  <a:pt x="3" y="129"/>
                </a:lnTo>
                <a:lnTo>
                  <a:pt x="3" y="125"/>
                </a:lnTo>
                <a:lnTo>
                  <a:pt x="3" y="114"/>
                </a:lnTo>
                <a:lnTo>
                  <a:pt x="3" y="114"/>
                </a:lnTo>
                <a:lnTo>
                  <a:pt x="0" y="106"/>
                </a:lnTo>
                <a:lnTo>
                  <a:pt x="3" y="99"/>
                </a:lnTo>
                <a:lnTo>
                  <a:pt x="11" y="99"/>
                </a:lnTo>
                <a:lnTo>
                  <a:pt x="11" y="99"/>
                </a:lnTo>
                <a:lnTo>
                  <a:pt x="3" y="91"/>
                </a:lnTo>
                <a:lnTo>
                  <a:pt x="3" y="80"/>
                </a:lnTo>
                <a:lnTo>
                  <a:pt x="3" y="64"/>
                </a:lnTo>
                <a:lnTo>
                  <a:pt x="3" y="64"/>
                </a:lnTo>
                <a:close/>
                <a:moveTo>
                  <a:pt x="30" y="68"/>
                </a:moveTo>
                <a:lnTo>
                  <a:pt x="30" y="68"/>
                </a:lnTo>
                <a:lnTo>
                  <a:pt x="60" y="83"/>
                </a:lnTo>
                <a:lnTo>
                  <a:pt x="60" y="83"/>
                </a:lnTo>
                <a:lnTo>
                  <a:pt x="72" y="91"/>
                </a:lnTo>
                <a:lnTo>
                  <a:pt x="79" y="91"/>
                </a:lnTo>
                <a:lnTo>
                  <a:pt x="91" y="91"/>
                </a:lnTo>
                <a:lnTo>
                  <a:pt x="98" y="87"/>
                </a:lnTo>
                <a:lnTo>
                  <a:pt x="98" y="87"/>
                </a:lnTo>
                <a:lnTo>
                  <a:pt x="140" y="76"/>
                </a:lnTo>
                <a:lnTo>
                  <a:pt x="140" y="76"/>
                </a:lnTo>
                <a:lnTo>
                  <a:pt x="91" y="49"/>
                </a:lnTo>
                <a:lnTo>
                  <a:pt x="91" y="49"/>
                </a:lnTo>
                <a:lnTo>
                  <a:pt x="87" y="49"/>
                </a:lnTo>
                <a:lnTo>
                  <a:pt x="87" y="49"/>
                </a:lnTo>
                <a:lnTo>
                  <a:pt x="30" y="68"/>
                </a:lnTo>
                <a:lnTo>
                  <a:pt x="30" y="68"/>
                </a:lnTo>
                <a:close/>
                <a:moveTo>
                  <a:pt x="144" y="125"/>
                </a:moveTo>
                <a:lnTo>
                  <a:pt x="144" y="125"/>
                </a:lnTo>
                <a:lnTo>
                  <a:pt x="106" y="136"/>
                </a:lnTo>
                <a:lnTo>
                  <a:pt x="106" y="136"/>
                </a:lnTo>
                <a:lnTo>
                  <a:pt x="87" y="140"/>
                </a:lnTo>
                <a:lnTo>
                  <a:pt x="79" y="140"/>
                </a:lnTo>
                <a:lnTo>
                  <a:pt x="68" y="136"/>
                </a:lnTo>
                <a:lnTo>
                  <a:pt x="53" y="129"/>
                </a:lnTo>
                <a:lnTo>
                  <a:pt x="53" y="129"/>
                </a:lnTo>
                <a:lnTo>
                  <a:pt x="34" y="121"/>
                </a:lnTo>
                <a:lnTo>
                  <a:pt x="34" y="121"/>
                </a:lnTo>
                <a:lnTo>
                  <a:pt x="15" y="110"/>
                </a:lnTo>
                <a:lnTo>
                  <a:pt x="15" y="110"/>
                </a:lnTo>
                <a:lnTo>
                  <a:pt x="15" y="121"/>
                </a:lnTo>
                <a:lnTo>
                  <a:pt x="22" y="129"/>
                </a:lnTo>
                <a:lnTo>
                  <a:pt x="22" y="129"/>
                </a:lnTo>
                <a:lnTo>
                  <a:pt x="68" y="155"/>
                </a:lnTo>
                <a:lnTo>
                  <a:pt x="68" y="155"/>
                </a:lnTo>
                <a:lnTo>
                  <a:pt x="75" y="159"/>
                </a:lnTo>
                <a:lnTo>
                  <a:pt x="83" y="159"/>
                </a:lnTo>
                <a:lnTo>
                  <a:pt x="83" y="159"/>
                </a:lnTo>
                <a:lnTo>
                  <a:pt x="132" y="144"/>
                </a:lnTo>
                <a:lnTo>
                  <a:pt x="132" y="144"/>
                </a:lnTo>
                <a:lnTo>
                  <a:pt x="140" y="136"/>
                </a:lnTo>
                <a:lnTo>
                  <a:pt x="144" y="125"/>
                </a:lnTo>
                <a:lnTo>
                  <a:pt x="144" y="125"/>
                </a:lnTo>
                <a:close/>
                <a:moveTo>
                  <a:pt x="144" y="87"/>
                </a:moveTo>
                <a:lnTo>
                  <a:pt x="144" y="87"/>
                </a:lnTo>
                <a:lnTo>
                  <a:pt x="94" y="102"/>
                </a:lnTo>
                <a:lnTo>
                  <a:pt x="94" y="102"/>
                </a:lnTo>
                <a:lnTo>
                  <a:pt x="79" y="102"/>
                </a:lnTo>
                <a:lnTo>
                  <a:pt x="64" y="99"/>
                </a:lnTo>
                <a:lnTo>
                  <a:pt x="64" y="99"/>
                </a:lnTo>
                <a:lnTo>
                  <a:pt x="26" y="80"/>
                </a:lnTo>
                <a:lnTo>
                  <a:pt x="26" y="80"/>
                </a:lnTo>
                <a:lnTo>
                  <a:pt x="15" y="72"/>
                </a:lnTo>
                <a:lnTo>
                  <a:pt x="15" y="72"/>
                </a:lnTo>
                <a:lnTo>
                  <a:pt x="15" y="83"/>
                </a:lnTo>
                <a:lnTo>
                  <a:pt x="26" y="91"/>
                </a:lnTo>
                <a:lnTo>
                  <a:pt x="26" y="91"/>
                </a:lnTo>
                <a:lnTo>
                  <a:pt x="72" y="121"/>
                </a:lnTo>
                <a:lnTo>
                  <a:pt x="72" y="121"/>
                </a:lnTo>
                <a:lnTo>
                  <a:pt x="79" y="121"/>
                </a:lnTo>
                <a:lnTo>
                  <a:pt x="79" y="121"/>
                </a:lnTo>
                <a:lnTo>
                  <a:pt x="132" y="106"/>
                </a:lnTo>
                <a:lnTo>
                  <a:pt x="132" y="106"/>
                </a:lnTo>
                <a:lnTo>
                  <a:pt x="140" y="102"/>
                </a:lnTo>
                <a:lnTo>
                  <a:pt x="144" y="99"/>
                </a:lnTo>
                <a:lnTo>
                  <a:pt x="144" y="87"/>
                </a:lnTo>
                <a:lnTo>
                  <a:pt x="144" y="87"/>
                </a:lnTo>
                <a:close/>
                <a:moveTo>
                  <a:pt x="140" y="159"/>
                </a:moveTo>
                <a:lnTo>
                  <a:pt x="140" y="159"/>
                </a:lnTo>
                <a:lnTo>
                  <a:pt x="121" y="167"/>
                </a:lnTo>
                <a:lnTo>
                  <a:pt x="121" y="167"/>
                </a:lnTo>
                <a:lnTo>
                  <a:pt x="98" y="174"/>
                </a:lnTo>
                <a:lnTo>
                  <a:pt x="98" y="174"/>
                </a:lnTo>
                <a:lnTo>
                  <a:pt x="83" y="178"/>
                </a:lnTo>
                <a:lnTo>
                  <a:pt x="75" y="178"/>
                </a:lnTo>
                <a:lnTo>
                  <a:pt x="64" y="174"/>
                </a:lnTo>
                <a:lnTo>
                  <a:pt x="49" y="167"/>
                </a:lnTo>
                <a:lnTo>
                  <a:pt x="49" y="167"/>
                </a:lnTo>
                <a:lnTo>
                  <a:pt x="34" y="159"/>
                </a:lnTo>
                <a:lnTo>
                  <a:pt x="34" y="159"/>
                </a:lnTo>
                <a:lnTo>
                  <a:pt x="11" y="144"/>
                </a:lnTo>
                <a:lnTo>
                  <a:pt x="11" y="144"/>
                </a:lnTo>
                <a:lnTo>
                  <a:pt x="11" y="159"/>
                </a:lnTo>
                <a:lnTo>
                  <a:pt x="19" y="167"/>
                </a:lnTo>
                <a:lnTo>
                  <a:pt x="19" y="167"/>
                </a:lnTo>
                <a:lnTo>
                  <a:pt x="68" y="193"/>
                </a:lnTo>
                <a:lnTo>
                  <a:pt x="68" y="193"/>
                </a:lnTo>
                <a:lnTo>
                  <a:pt x="79" y="197"/>
                </a:lnTo>
                <a:lnTo>
                  <a:pt x="79" y="197"/>
                </a:lnTo>
                <a:lnTo>
                  <a:pt x="129" y="182"/>
                </a:lnTo>
                <a:lnTo>
                  <a:pt x="129" y="182"/>
                </a:lnTo>
                <a:lnTo>
                  <a:pt x="136" y="178"/>
                </a:lnTo>
                <a:lnTo>
                  <a:pt x="140" y="174"/>
                </a:lnTo>
                <a:lnTo>
                  <a:pt x="140" y="159"/>
                </a:lnTo>
                <a:lnTo>
                  <a:pt x="140" y="159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70" y="61"/>
                </a:lnTo>
                <a:lnTo>
                  <a:pt x="170" y="61"/>
                </a:lnTo>
                <a:lnTo>
                  <a:pt x="174" y="61"/>
                </a:lnTo>
                <a:lnTo>
                  <a:pt x="174" y="61"/>
                </a:lnTo>
                <a:lnTo>
                  <a:pt x="212" y="42"/>
                </a:lnTo>
                <a:lnTo>
                  <a:pt x="212" y="42"/>
                </a:lnTo>
                <a:lnTo>
                  <a:pt x="163" y="15"/>
                </a:lnTo>
                <a:lnTo>
                  <a:pt x="163" y="15"/>
                </a:lnTo>
                <a:lnTo>
                  <a:pt x="159" y="15"/>
                </a:lnTo>
                <a:lnTo>
                  <a:pt x="159" y="15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174" y="159"/>
                </a:moveTo>
                <a:lnTo>
                  <a:pt x="174" y="159"/>
                </a:lnTo>
                <a:lnTo>
                  <a:pt x="208" y="144"/>
                </a:lnTo>
                <a:lnTo>
                  <a:pt x="208" y="144"/>
                </a:lnTo>
                <a:lnTo>
                  <a:pt x="216" y="136"/>
                </a:lnTo>
                <a:lnTo>
                  <a:pt x="216" y="121"/>
                </a:lnTo>
                <a:lnTo>
                  <a:pt x="216" y="121"/>
                </a:lnTo>
                <a:lnTo>
                  <a:pt x="182" y="140"/>
                </a:lnTo>
                <a:lnTo>
                  <a:pt x="182" y="140"/>
                </a:lnTo>
                <a:lnTo>
                  <a:pt x="174" y="148"/>
                </a:lnTo>
                <a:lnTo>
                  <a:pt x="174" y="159"/>
                </a:lnTo>
                <a:lnTo>
                  <a:pt x="174" y="15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1470"/>
          <p:cNvGrpSpPr/>
          <p:nvPr/>
        </p:nvGrpSpPr>
        <p:grpSpPr>
          <a:xfrm>
            <a:off x="950886" y="2778833"/>
            <a:ext cx="357190" cy="362135"/>
            <a:chOff x="6581775" y="1912938"/>
            <a:chExt cx="458788" cy="465138"/>
          </a:xfrm>
          <a:solidFill>
            <a:srgbClr val="FFFF00"/>
          </a:solidFill>
        </p:grpSpPr>
        <p:sp>
          <p:nvSpPr>
            <p:cNvPr id="12" name="Freeform 417"/>
            <p:cNvSpPr>
              <a:spLocks noEditPoints="1"/>
            </p:cNvSpPr>
            <p:nvPr/>
          </p:nvSpPr>
          <p:spPr bwMode="auto">
            <a:xfrm>
              <a:off x="6581775" y="1912938"/>
              <a:ext cx="458788" cy="465138"/>
            </a:xfrm>
            <a:custGeom>
              <a:avLst/>
              <a:gdLst>
                <a:gd name="T0" fmla="*/ 204 w 779"/>
                <a:gd name="T1" fmla="*/ 0 h 791"/>
                <a:gd name="T2" fmla="*/ 116 w 779"/>
                <a:gd name="T3" fmla="*/ 16 h 791"/>
                <a:gd name="T4" fmla="*/ 100 w 779"/>
                <a:gd name="T5" fmla="*/ 118 h 791"/>
                <a:gd name="T6" fmla="*/ 0 w 779"/>
                <a:gd name="T7" fmla="*/ 158 h 791"/>
                <a:gd name="T8" fmla="*/ 40 w 779"/>
                <a:gd name="T9" fmla="*/ 791 h 791"/>
                <a:gd name="T10" fmla="*/ 632 w 779"/>
                <a:gd name="T11" fmla="*/ 763 h 791"/>
                <a:gd name="T12" fmla="*/ 779 w 779"/>
                <a:gd name="T13" fmla="*/ 576 h 791"/>
                <a:gd name="T14" fmla="*/ 739 w 779"/>
                <a:gd name="T15" fmla="*/ 118 h 791"/>
                <a:gd name="T16" fmla="*/ 661 w 779"/>
                <a:gd name="T17" fmla="*/ 55 h 791"/>
                <a:gd name="T18" fmla="*/ 556 w 779"/>
                <a:gd name="T19" fmla="*/ 0 h 791"/>
                <a:gd name="T20" fmla="*/ 501 w 779"/>
                <a:gd name="T21" fmla="*/ 55 h 791"/>
                <a:gd name="T22" fmla="*/ 461 w 779"/>
                <a:gd name="T23" fmla="*/ 118 h 791"/>
                <a:gd name="T24" fmla="*/ 405 w 779"/>
                <a:gd name="T25" fmla="*/ 0 h 791"/>
                <a:gd name="T26" fmla="*/ 316 w 779"/>
                <a:gd name="T27" fmla="*/ 16 h 791"/>
                <a:gd name="T28" fmla="*/ 301 w 779"/>
                <a:gd name="T29" fmla="*/ 118 h 791"/>
                <a:gd name="T30" fmla="*/ 260 w 779"/>
                <a:gd name="T31" fmla="*/ 55 h 791"/>
                <a:gd name="T32" fmla="*/ 356 w 779"/>
                <a:gd name="T33" fmla="*/ 43 h 791"/>
                <a:gd name="T34" fmla="*/ 417 w 779"/>
                <a:gd name="T35" fmla="*/ 55 h 791"/>
                <a:gd name="T36" fmla="*/ 417 w 779"/>
                <a:gd name="T37" fmla="*/ 158 h 791"/>
                <a:gd name="T38" fmla="*/ 405 w 779"/>
                <a:gd name="T39" fmla="*/ 170 h 791"/>
                <a:gd name="T40" fmla="*/ 348 w 779"/>
                <a:gd name="T41" fmla="*/ 167 h 791"/>
                <a:gd name="T42" fmla="*/ 344 w 779"/>
                <a:gd name="T43" fmla="*/ 118 h 791"/>
                <a:gd name="T44" fmla="*/ 544 w 779"/>
                <a:gd name="T45" fmla="*/ 55 h 791"/>
                <a:gd name="T46" fmla="*/ 605 w 779"/>
                <a:gd name="T47" fmla="*/ 43 h 791"/>
                <a:gd name="T48" fmla="*/ 618 w 779"/>
                <a:gd name="T49" fmla="*/ 118 h 791"/>
                <a:gd name="T50" fmla="*/ 614 w 779"/>
                <a:gd name="T51" fmla="*/ 167 h 791"/>
                <a:gd name="T52" fmla="*/ 557 w 779"/>
                <a:gd name="T53" fmla="*/ 170 h 791"/>
                <a:gd name="T54" fmla="*/ 545 w 779"/>
                <a:gd name="T55" fmla="*/ 158 h 791"/>
                <a:gd name="T56" fmla="*/ 544 w 779"/>
                <a:gd name="T57" fmla="*/ 55 h 791"/>
                <a:gd name="T58" fmla="*/ 698 w 779"/>
                <a:gd name="T59" fmla="*/ 568 h 791"/>
                <a:gd name="T60" fmla="*/ 551 w 779"/>
                <a:gd name="T61" fmla="*/ 617 h 791"/>
                <a:gd name="T62" fmla="*/ 531 w 779"/>
                <a:gd name="T63" fmla="*/ 717 h 791"/>
                <a:gd name="T64" fmla="*/ 60 w 779"/>
                <a:gd name="T65" fmla="*/ 697 h 791"/>
                <a:gd name="T66" fmla="*/ 80 w 779"/>
                <a:gd name="T67" fmla="*/ 350 h 791"/>
                <a:gd name="T68" fmla="*/ 718 w 779"/>
                <a:gd name="T69" fmla="*/ 370 h 791"/>
                <a:gd name="T70" fmla="*/ 143 w 779"/>
                <a:gd name="T71" fmla="*/ 55 h 791"/>
                <a:gd name="T72" fmla="*/ 204 w 779"/>
                <a:gd name="T73" fmla="*/ 43 h 791"/>
                <a:gd name="T74" fmla="*/ 217 w 779"/>
                <a:gd name="T75" fmla="*/ 118 h 791"/>
                <a:gd name="T76" fmla="*/ 213 w 779"/>
                <a:gd name="T77" fmla="*/ 167 h 791"/>
                <a:gd name="T78" fmla="*/ 156 w 779"/>
                <a:gd name="T79" fmla="*/ 170 h 791"/>
                <a:gd name="T80" fmla="*/ 144 w 779"/>
                <a:gd name="T81" fmla="*/ 158 h 791"/>
                <a:gd name="T82" fmla="*/ 143 w 779"/>
                <a:gd name="T83" fmla="*/ 55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9" h="791">
                  <a:moveTo>
                    <a:pt x="260" y="55"/>
                  </a:moveTo>
                  <a:cubicBezTo>
                    <a:pt x="260" y="25"/>
                    <a:pt x="235" y="0"/>
                    <a:pt x="20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0" y="0"/>
                    <a:pt x="126" y="6"/>
                    <a:pt x="116" y="16"/>
                  </a:cubicBezTo>
                  <a:cubicBezTo>
                    <a:pt x="105" y="27"/>
                    <a:pt x="100" y="41"/>
                    <a:pt x="100" y="55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18" y="118"/>
                    <a:pt x="0" y="136"/>
                    <a:pt x="0" y="158"/>
                  </a:cubicBezTo>
                  <a:cubicBezTo>
                    <a:pt x="0" y="751"/>
                    <a:pt x="0" y="751"/>
                    <a:pt x="0" y="751"/>
                  </a:cubicBezTo>
                  <a:cubicBezTo>
                    <a:pt x="0" y="773"/>
                    <a:pt x="18" y="791"/>
                    <a:pt x="40" y="791"/>
                  </a:cubicBezTo>
                  <a:cubicBezTo>
                    <a:pt x="564" y="791"/>
                    <a:pt x="564" y="791"/>
                    <a:pt x="564" y="791"/>
                  </a:cubicBezTo>
                  <a:cubicBezTo>
                    <a:pt x="589" y="791"/>
                    <a:pt x="614" y="781"/>
                    <a:pt x="632" y="763"/>
                  </a:cubicBezTo>
                  <a:cubicBezTo>
                    <a:pt x="750" y="644"/>
                    <a:pt x="750" y="644"/>
                    <a:pt x="750" y="644"/>
                  </a:cubicBezTo>
                  <a:cubicBezTo>
                    <a:pt x="769" y="626"/>
                    <a:pt x="779" y="602"/>
                    <a:pt x="779" y="576"/>
                  </a:cubicBezTo>
                  <a:cubicBezTo>
                    <a:pt x="779" y="158"/>
                    <a:pt x="779" y="158"/>
                    <a:pt x="779" y="158"/>
                  </a:cubicBezTo>
                  <a:cubicBezTo>
                    <a:pt x="779" y="136"/>
                    <a:pt x="761" y="118"/>
                    <a:pt x="739" y="118"/>
                  </a:cubicBezTo>
                  <a:cubicBezTo>
                    <a:pt x="661" y="118"/>
                    <a:pt x="661" y="118"/>
                    <a:pt x="661" y="118"/>
                  </a:cubicBezTo>
                  <a:cubicBezTo>
                    <a:pt x="661" y="55"/>
                    <a:pt x="661" y="55"/>
                    <a:pt x="661" y="55"/>
                  </a:cubicBezTo>
                  <a:cubicBezTo>
                    <a:pt x="661" y="25"/>
                    <a:pt x="636" y="0"/>
                    <a:pt x="605" y="0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541" y="0"/>
                    <a:pt x="528" y="6"/>
                    <a:pt x="517" y="16"/>
                  </a:cubicBezTo>
                  <a:cubicBezTo>
                    <a:pt x="507" y="27"/>
                    <a:pt x="501" y="41"/>
                    <a:pt x="501" y="55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461" y="118"/>
                    <a:pt x="461" y="118"/>
                    <a:pt x="461" y="118"/>
                  </a:cubicBezTo>
                  <a:cubicBezTo>
                    <a:pt x="460" y="55"/>
                    <a:pt x="460" y="55"/>
                    <a:pt x="460" y="55"/>
                  </a:cubicBezTo>
                  <a:cubicBezTo>
                    <a:pt x="460" y="25"/>
                    <a:pt x="435" y="0"/>
                    <a:pt x="40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41" y="0"/>
                    <a:pt x="327" y="6"/>
                    <a:pt x="316" y="16"/>
                  </a:cubicBezTo>
                  <a:cubicBezTo>
                    <a:pt x="306" y="27"/>
                    <a:pt x="300" y="41"/>
                    <a:pt x="300" y="55"/>
                  </a:cubicBezTo>
                  <a:cubicBezTo>
                    <a:pt x="301" y="118"/>
                    <a:pt x="301" y="118"/>
                    <a:pt x="301" y="118"/>
                  </a:cubicBezTo>
                  <a:cubicBezTo>
                    <a:pt x="260" y="118"/>
                    <a:pt x="260" y="118"/>
                    <a:pt x="260" y="118"/>
                  </a:cubicBezTo>
                  <a:lnTo>
                    <a:pt x="260" y="55"/>
                  </a:lnTo>
                  <a:close/>
                  <a:moveTo>
                    <a:pt x="344" y="55"/>
                  </a:moveTo>
                  <a:cubicBezTo>
                    <a:pt x="344" y="49"/>
                    <a:pt x="349" y="43"/>
                    <a:pt x="356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12" y="43"/>
                    <a:pt x="417" y="49"/>
                    <a:pt x="417" y="55"/>
                  </a:cubicBezTo>
                  <a:cubicBezTo>
                    <a:pt x="417" y="118"/>
                    <a:pt x="417" y="118"/>
                    <a:pt x="417" y="118"/>
                  </a:cubicBezTo>
                  <a:cubicBezTo>
                    <a:pt x="417" y="158"/>
                    <a:pt x="417" y="158"/>
                    <a:pt x="417" y="158"/>
                  </a:cubicBezTo>
                  <a:cubicBezTo>
                    <a:pt x="417" y="162"/>
                    <a:pt x="416" y="165"/>
                    <a:pt x="413" y="167"/>
                  </a:cubicBezTo>
                  <a:cubicBezTo>
                    <a:pt x="411" y="169"/>
                    <a:pt x="408" y="170"/>
                    <a:pt x="405" y="170"/>
                  </a:cubicBezTo>
                  <a:cubicBezTo>
                    <a:pt x="356" y="170"/>
                    <a:pt x="356" y="170"/>
                    <a:pt x="356" y="170"/>
                  </a:cubicBezTo>
                  <a:cubicBezTo>
                    <a:pt x="353" y="170"/>
                    <a:pt x="351" y="169"/>
                    <a:pt x="348" y="167"/>
                  </a:cubicBezTo>
                  <a:cubicBezTo>
                    <a:pt x="346" y="165"/>
                    <a:pt x="344" y="162"/>
                    <a:pt x="344" y="158"/>
                  </a:cubicBezTo>
                  <a:cubicBezTo>
                    <a:pt x="344" y="118"/>
                    <a:pt x="344" y="118"/>
                    <a:pt x="344" y="118"/>
                  </a:cubicBezTo>
                  <a:lnTo>
                    <a:pt x="344" y="55"/>
                  </a:lnTo>
                  <a:close/>
                  <a:moveTo>
                    <a:pt x="544" y="55"/>
                  </a:moveTo>
                  <a:cubicBezTo>
                    <a:pt x="544" y="49"/>
                    <a:pt x="550" y="43"/>
                    <a:pt x="556" y="43"/>
                  </a:cubicBezTo>
                  <a:cubicBezTo>
                    <a:pt x="605" y="43"/>
                    <a:pt x="605" y="43"/>
                    <a:pt x="605" y="43"/>
                  </a:cubicBezTo>
                  <a:cubicBezTo>
                    <a:pt x="612" y="43"/>
                    <a:pt x="618" y="49"/>
                    <a:pt x="618" y="55"/>
                  </a:cubicBezTo>
                  <a:cubicBezTo>
                    <a:pt x="618" y="118"/>
                    <a:pt x="618" y="118"/>
                    <a:pt x="618" y="118"/>
                  </a:cubicBezTo>
                  <a:cubicBezTo>
                    <a:pt x="618" y="158"/>
                    <a:pt x="618" y="158"/>
                    <a:pt x="618" y="158"/>
                  </a:cubicBezTo>
                  <a:cubicBezTo>
                    <a:pt x="618" y="162"/>
                    <a:pt x="616" y="165"/>
                    <a:pt x="614" y="167"/>
                  </a:cubicBezTo>
                  <a:cubicBezTo>
                    <a:pt x="612" y="169"/>
                    <a:pt x="609" y="170"/>
                    <a:pt x="606" y="170"/>
                  </a:cubicBezTo>
                  <a:cubicBezTo>
                    <a:pt x="557" y="170"/>
                    <a:pt x="557" y="170"/>
                    <a:pt x="557" y="170"/>
                  </a:cubicBezTo>
                  <a:cubicBezTo>
                    <a:pt x="554" y="170"/>
                    <a:pt x="551" y="169"/>
                    <a:pt x="549" y="167"/>
                  </a:cubicBezTo>
                  <a:cubicBezTo>
                    <a:pt x="547" y="165"/>
                    <a:pt x="545" y="162"/>
                    <a:pt x="545" y="158"/>
                  </a:cubicBezTo>
                  <a:cubicBezTo>
                    <a:pt x="545" y="118"/>
                    <a:pt x="545" y="118"/>
                    <a:pt x="545" y="118"/>
                  </a:cubicBezTo>
                  <a:lnTo>
                    <a:pt x="544" y="55"/>
                  </a:lnTo>
                  <a:close/>
                  <a:moveTo>
                    <a:pt x="718" y="548"/>
                  </a:moveTo>
                  <a:cubicBezTo>
                    <a:pt x="718" y="559"/>
                    <a:pt x="709" y="568"/>
                    <a:pt x="698" y="568"/>
                  </a:cubicBezTo>
                  <a:cubicBezTo>
                    <a:pt x="600" y="568"/>
                    <a:pt x="600" y="568"/>
                    <a:pt x="600" y="568"/>
                  </a:cubicBezTo>
                  <a:cubicBezTo>
                    <a:pt x="573" y="568"/>
                    <a:pt x="551" y="590"/>
                    <a:pt x="551" y="617"/>
                  </a:cubicBezTo>
                  <a:cubicBezTo>
                    <a:pt x="551" y="697"/>
                    <a:pt x="551" y="697"/>
                    <a:pt x="551" y="697"/>
                  </a:cubicBezTo>
                  <a:cubicBezTo>
                    <a:pt x="551" y="708"/>
                    <a:pt x="543" y="717"/>
                    <a:pt x="531" y="717"/>
                  </a:cubicBezTo>
                  <a:cubicBezTo>
                    <a:pt x="80" y="717"/>
                    <a:pt x="80" y="717"/>
                    <a:pt x="80" y="717"/>
                  </a:cubicBezTo>
                  <a:cubicBezTo>
                    <a:pt x="69" y="717"/>
                    <a:pt x="60" y="708"/>
                    <a:pt x="60" y="697"/>
                  </a:cubicBezTo>
                  <a:cubicBezTo>
                    <a:pt x="60" y="370"/>
                    <a:pt x="60" y="370"/>
                    <a:pt x="60" y="370"/>
                  </a:cubicBezTo>
                  <a:cubicBezTo>
                    <a:pt x="60" y="359"/>
                    <a:pt x="69" y="350"/>
                    <a:pt x="80" y="350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709" y="350"/>
                    <a:pt x="718" y="359"/>
                    <a:pt x="718" y="370"/>
                  </a:cubicBezTo>
                  <a:lnTo>
                    <a:pt x="718" y="548"/>
                  </a:lnTo>
                  <a:close/>
                  <a:moveTo>
                    <a:pt x="143" y="55"/>
                  </a:moveTo>
                  <a:cubicBezTo>
                    <a:pt x="143" y="49"/>
                    <a:pt x="148" y="43"/>
                    <a:pt x="155" y="43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11" y="43"/>
                    <a:pt x="216" y="49"/>
                    <a:pt x="216" y="55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7" y="162"/>
                    <a:pt x="215" y="165"/>
                    <a:pt x="213" y="167"/>
                  </a:cubicBezTo>
                  <a:cubicBezTo>
                    <a:pt x="211" y="169"/>
                    <a:pt x="208" y="170"/>
                    <a:pt x="205" y="170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3" y="170"/>
                    <a:pt x="150" y="169"/>
                    <a:pt x="148" y="167"/>
                  </a:cubicBezTo>
                  <a:cubicBezTo>
                    <a:pt x="145" y="165"/>
                    <a:pt x="144" y="162"/>
                    <a:pt x="144" y="158"/>
                  </a:cubicBezTo>
                  <a:cubicBezTo>
                    <a:pt x="143" y="118"/>
                    <a:pt x="143" y="118"/>
                    <a:pt x="143" y="118"/>
                  </a:cubicBezTo>
                  <a:lnTo>
                    <a:pt x="143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18"/>
            <p:cNvSpPr>
              <a:spLocks/>
            </p:cNvSpPr>
            <p:nvPr/>
          </p:nvSpPr>
          <p:spPr bwMode="auto">
            <a:xfrm>
              <a:off x="6643688" y="2160588"/>
              <a:ext cx="100013" cy="47625"/>
            </a:xfrm>
            <a:custGeom>
              <a:avLst/>
              <a:gdLst>
                <a:gd name="T0" fmla="*/ 157 w 169"/>
                <a:gd name="T1" fmla="*/ 0 h 80"/>
                <a:gd name="T2" fmla="*/ 12 w 169"/>
                <a:gd name="T3" fmla="*/ 0 h 80"/>
                <a:gd name="T4" fmla="*/ 0 w 169"/>
                <a:gd name="T5" fmla="*/ 12 h 80"/>
                <a:gd name="T6" fmla="*/ 0 w 169"/>
                <a:gd name="T7" fmla="*/ 67 h 80"/>
                <a:gd name="T8" fmla="*/ 12 w 169"/>
                <a:gd name="T9" fmla="*/ 79 h 80"/>
                <a:gd name="T10" fmla="*/ 157 w 169"/>
                <a:gd name="T11" fmla="*/ 80 h 80"/>
                <a:gd name="T12" fmla="*/ 169 w 169"/>
                <a:gd name="T13" fmla="*/ 68 h 80"/>
                <a:gd name="T14" fmla="*/ 169 w 169"/>
                <a:gd name="T15" fmla="*/ 12 h 80"/>
                <a:gd name="T16" fmla="*/ 157 w 169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80">
                  <a:moveTo>
                    <a:pt x="15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4"/>
                    <a:pt x="5" y="79"/>
                    <a:pt x="12" y="79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63" y="80"/>
                    <a:pt x="169" y="74"/>
                    <a:pt x="169" y="68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6"/>
                    <a:pt x="164" y="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19"/>
            <p:cNvSpPr>
              <a:spLocks/>
            </p:cNvSpPr>
            <p:nvPr/>
          </p:nvSpPr>
          <p:spPr bwMode="auto">
            <a:xfrm>
              <a:off x="6764338" y="2160588"/>
              <a:ext cx="98425" cy="47625"/>
            </a:xfrm>
            <a:custGeom>
              <a:avLst/>
              <a:gdLst>
                <a:gd name="T0" fmla="*/ 167 w 167"/>
                <a:gd name="T1" fmla="*/ 68 h 80"/>
                <a:gd name="T2" fmla="*/ 167 w 167"/>
                <a:gd name="T3" fmla="*/ 12 h 80"/>
                <a:gd name="T4" fmla="*/ 155 w 167"/>
                <a:gd name="T5" fmla="*/ 0 h 80"/>
                <a:gd name="T6" fmla="*/ 12 w 167"/>
                <a:gd name="T7" fmla="*/ 0 h 80"/>
                <a:gd name="T8" fmla="*/ 0 w 167"/>
                <a:gd name="T9" fmla="*/ 12 h 80"/>
                <a:gd name="T10" fmla="*/ 0 w 167"/>
                <a:gd name="T11" fmla="*/ 68 h 80"/>
                <a:gd name="T12" fmla="*/ 12 w 167"/>
                <a:gd name="T13" fmla="*/ 80 h 80"/>
                <a:gd name="T14" fmla="*/ 155 w 167"/>
                <a:gd name="T15" fmla="*/ 80 h 80"/>
                <a:gd name="T16" fmla="*/ 167 w 167"/>
                <a:gd name="T17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80">
                  <a:moveTo>
                    <a:pt x="167" y="68"/>
                  </a:moveTo>
                  <a:cubicBezTo>
                    <a:pt x="167" y="12"/>
                    <a:pt x="167" y="12"/>
                    <a:pt x="167" y="12"/>
                  </a:cubicBezTo>
                  <a:cubicBezTo>
                    <a:pt x="167" y="5"/>
                    <a:pt x="161" y="0"/>
                    <a:pt x="15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4"/>
                    <a:pt x="5" y="80"/>
                    <a:pt x="12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61" y="80"/>
                    <a:pt x="167" y="74"/>
                    <a:pt x="16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20"/>
            <p:cNvSpPr>
              <a:spLocks/>
            </p:cNvSpPr>
            <p:nvPr/>
          </p:nvSpPr>
          <p:spPr bwMode="auto">
            <a:xfrm>
              <a:off x="6643688" y="2246313"/>
              <a:ext cx="100013" cy="46038"/>
            </a:xfrm>
            <a:custGeom>
              <a:avLst/>
              <a:gdLst>
                <a:gd name="T0" fmla="*/ 157 w 169"/>
                <a:gd name="T1" fmla="*/ 0 h 79"/>
                <a:gd name="T2" fmla="*/ 12 w 169"/>
                <a:gd name="T3" fmla="*/ 0 h 79"/>
                <a:gd name="T4" fmla="*/ 0 w 169"/>
                <a:gd name="T5" fmla="*/ 12 h 79"/>
                <a:gd name="T6" fmla="*/ 0 w 169"/>
                <a:gd name="T7" fmla="*/ 67 h 79"/>
                <a:gd name="T8" fmla="*/ 12 w 169"/>
                <a:gd name="T9" fmla="*/ 79 h 79"/>
                <a:gd name="T10" fmla="*/ 157 w 169"/>
                <a:gd name="T11" fmla="*/ 79 h 79"/>
                <a:gd name="T12" fmla="*/ 169 w 169"/>
                <a:gd name="T13" fmla="*/ 67 h 79"/>
                <a:gd name="T14" fmla="*/ 169 w 169"/>
                <a:gd name="T15" fmla="*/ 12 h 79"/>
                <a:gd name="T16" fmla="*/ 157 w 169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79">
                  <a:moveTo>
                    <a:pt x="15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4"/>
                    <a:pt x="5" y="79"/>
                    <a:pt x="12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63" y="79"/>
                    <a:pt x="169" y="74"/>
                    <a:pt x="169" y="67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5"/>
                    <a:pt x="163" y="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21"/>
            <p:cNvSpPr>
              <a:spLocks/>
            </p:cNvSpPr>
            <p:nvPr/>
          </p:nvSpPr>
          <p:spPr bwMode="auto">
            <a:xfrm>
              <a:off x="6775450" y="2246313"/>
              <a:ext cx="98425" cy="46038"/>
            </a:xfrm>
            <a:custGeom>
              <a:avLst/>
              <a:gdLst>
                <a:gd name="T0" fmla="*/ 155 w 167"/>
                <a:gd name="T1" fmla="*/ 0 h 79"/>
                <a:gd name="T2" fmla="*/ 12 w 167"/>
                <a:gd name="T3" fmla="*/ 0 h 79"/>
                <a:gd name="T4" fmla="*/ 0 w 167"/>
                <a:gd name="T5" fmla="*/ 12 h 79"/>
                <a:gd name="T6" fmla="*/ 0 w 167"/>
                <a:gd name="T7" fmla="*/ 67 h 79"/>
                <a:gd name="T8" fmla="*/ 12 w 167"/>
                <a:gd name="T9" fmla="*/ 79 h 79"/>
                <a:gd name="T10" fmla="*/ 155 w 167"/>
                <a:gd name="T11" fmla="*/ 79 h 79"/>
                <a:gd name="T12" fmla="*/ 167 w 167"/>
                <a:gd name="T13" fmla="*/ 67 h 79"/>
                <a:gd name="T14" fmla="*/ 167 w 167"/>
                <a:gd name="T15" fmla="*/ 12 h 79"/>
                <a:gd name="T16" fmla="*/ 155 w 167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79">
                  <a:moveTo>
                    <a:pt x="15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4"/>
                    <a:pt x="5" y="79"/>
                    <a:pt x="12" y="79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61" y="79"/>
                    <a:pt x="167" y="74"/>
                    <a:pt x="167" y="67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5"/>
                    <a:pt x="16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422"/>
            <p:cNvSpPr>
              <a:spLocks/>
            </p:cNvSpPr>
            <p:nvPr/>
          </p:nvSpPr>
          <p:spPr bwMode="auto">
            <a:xfrm>
              <a:off x="6888163" y="2160588"/>
              <a:ext cx="90488" cy="47625"/>
            </a:xfrm>
            <a:custGeom>
              <a:avLst/>
              <a:gdLst>
                <a:gd name="T0" fmla="*/ 143 w 155"/>
                <a:gd name="T1" fmla="*/ 0 h 80"/>
                <a:gd name="T2" fmla="*/ 12 w 155"/>
                <a:gd name="T3" fmla="*/ 0 h 80"/>
                <a:gd name="T4" fmla="*/ 0 w 155"/>
                <a:gd name="T5" fmla="*/ 12 h 80"/>
                <a:gd name="T6" fmla="*/ 0 w 155"/>
                <a:gd name="T7" fmla="*/ 68 h 80"/>
                <a:gd name="T8" fmla="*/ 12 w 155"/>
                <a:gd name="T9" fmla="*/ 80 h 80"/>
                <a:gd name="T10" fmla="*/ 143 w 155"/>
                <a:gd name="T11" fmla="*/ 80 h 80"/>
                <a:gd name="T12" fmla="*/ 155 w 155"/>
                <a:gd name="T13" fmla="*/ 68 h 80"/>
                <a:gd name="T14" fmla="*/ 155 w 155"/>
                <a:gd name="T15" fmla="*/ 12 h 80"/>
                <a:gd name="T16" fmla="*/ 143 w 155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80">
                  <a:moveTo>
                    <a:pt x="14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4"/>
                    <a:pt x="6" y="80"/>
                    <a:pt x="12" y="80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150" y="80"/>
                    <a:pt x="155" y="74"/>
                    <a:pt x="155" y="68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5" y="5"/>
                    <a:pt x="150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Group 1313"/>
          <p:cNvGrpSpPr/>
          <p:nvPr/>
        </p:nvGrpSpPr>
        <p:grpSpPr>
          <a:xfrm>
            <a:off x="857224" y="4439962"/>
            <a:ext cx="496533" cy="357190"/>
            <a:chOff x="3113088" y="3375025"/>
            <a:chExt cx="401638" cy="288926"/>
          </a:xfrm>
          <a:solidFill>
            <a:srgbClr val="FFFF00"/>
          </a:solidFill>
        </p:grpSpPr>
        <p:sp>
          <p:nvSpPr>
            <p:cNvPr id="19" name="Freeform 148"/>
            <p:cNvSpPr>
              <a:spLocks noEditPoints="1"/>
            </p:cNvSpPr>
            <p:nvPr/>
          </p:nvSpPr>
          <p:spPr bwMode="auto">
            <a:xfrm>
              <a:off x="3230563" y="3375025"/>
              <a:ext cx="173038" cy="112713"/>
            </a:xfrm>
            <a:custGeom>
              <a:avLst/>
              <a:gdLst>
                <a:gd name="T0" fmla="*/ 39 w 54"/>
                <a:gd name="T1" fmla="*/ 0 h 35"/>
                <a:gd name="T2" fmla="*/ 15 w 54"/>
                <a:gd name="T3" fmla="*/ 0 h 35"/>
                <a:gd name="T4" fmla="*/ 0 w 54"/>
                <a:gd name="T5" fmla="*/ 15 h 35"/>
                <a:gd name="T6" fmla="*/ 0 w 54"/>
                <a:gd name="T7" fmla="*/ 20 h 35"/>
                <a:gd name="T8" fmla="*/ 15 w 54"/>
                <a:gd name="T9" fmla="*/ 35 h 35"/>
                <a:gd name="T10" fmla="*/ 39 w 54"/>
                <a:gd name="T11" fmla="*/ 35 h 35"/>
                <a:gd name="T12" fmla="*/ 54 w 54"/>
                <a:gd name="T13" fmla="*/ 20 h 35"/>
                <a:gd name="T14" fmla="*/ 54 w 54"/>
                <a:gd name="T15" fmla="*/ 15 h 35"/>
                <a:gd name="T16" fmla="*/ 39 w 54"/>
                <a:gd name="T17" fmla="*/ 0 h 35"/>
                <a:gd name="T18" fmla="*/ 40 w 54"/>
                <a:gd name="T19" fmla="*/ 28 h 35"/>
                <a:gd name="T20" fmla="*/ 14 w 54"/>
                <a:gd name="T21" fmla="*/ 28 h 35"/>
                <a:gd name="T22" fmla="*/ 9 w 54"/>
                <a:gd name="T23" fmla="*/ 24 h 35"/>
                <a:gd name="T24" fmla="*/ 14 w 54"/>
                <a:gd name="T25" fmla="*/ 20 h 35"/>
                <a:gd name="T26" fmla="*/ 40 w 54"/>
                <a:gd name="T27" fmla="*/ 20 h 35"/>
                <a:gd name="T28" fmla="*/ 44 w 54"/>
                <a:gd name="T29" fmla="*/ 24 h 35"/>
                <a:gd name="T30" fmla="*/ 40 w 54"/>
                <a:gd name="T31" fmla="*/ 28 h 35"/>
                <a:gd name="T32" fmla="*/ 40 w 54"/>
                <a:gd name="T33" fmla="*/ 16 h 35"/>
                <a:gd name="T34" fmla="*/ 14 w 54"/>
                <a:gd name="T35" fmla="*/ 16 h 35"/>
                <a:gd name="T36" fmla="*/ 9 w 54"/>
                <a:gd name="T37" fmla="*/ 12 h 35"/>
                <a:gd name="T38" fmla="*/ 14 w 54"/>
                <a:gd name="T39" fmla="*/ 8 h 35"/>
                <a:gd name="T40" fmla="*/ 40 w 54"/>
                <a:gd name="T41" fmla="*/ 8 h 35"/>
                <a:gd name="T42" fmla="*/ 44 w 54"/>
                <a:gd name="T43" fmla="*/ 12 h 35"/>
                <a:gd name="T44" fmla="*/ 40 w 54"/>
                <a:gd name="T4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5">
                  <a:moveTo>
                    <a:pt x="3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9"/>
                    <a:pt x="7" y="35"/>
                    <a:pt x="15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7" y="35"/>
                    <a:pt x="54" y="29"/>
                    <a:pt x="54" y="20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7"/>
                    <a:pt x="47" y="0"/>
                    <a:pt x="39" y="0"/>
                  </a:cubicBezTo>
                  <a:close/>
                  <a:moveTo>
                    <a:pt x="40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1" y="28"/>
                    <a:pt x="9" y="26"/>
                    <a:pt x="9" y="24"/>
                  </a:cubicBezTo>
                  <a:cubicBezTo>
                    <a:pt x="9" y="22"/>
                    <a:pt x="11" y="20"/>
                    <a:pt x="14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2" y="20"/>
                    <a:pt x="44" y="22"/>
                    <a:pt x="44" y="24"/>
                  </a:cubicBezTo>
                  <a:cubicBezTo>
                    <a:pt x="44" y="26"/>
                    <a:pt x="42" y="28"/>
                    <a:pt x="40" y="28"/>
                  </a:cubicBezTo>
                  <a:close/>
                  <a:moveTo>
                    <a:pt x="40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9" y="14"/>
                    <a:pt x="9" y="12"/>
                  </a:cubicBezTo>
                  <a:cubicBezTo>
                    <a:pt x="9" y="10"/>
                    <a:pt x="11" y="8"/>
                    <a:pt x="14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8"/>
                    <a:pt x="44" y="10"/>
                    <a:pt x="44" y="12"/>
                  </a:cubicBezTo>
                  <a:cubicBezTo>
                    <a:pt x="44" y="14"/>
                    <a:pt x="42" y="16"/>
                    <a:pt x="40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49"/>
            <p:cNvSpPr>
              <a:spLocks noEditPoints="1"/>
            </p:cNvSpPr>
            <p:nvPr/>
          </p:nvSpPr>
          <p:spPr bwMode="auto">
            <a:xfrm>
              <a:off x="3113088" y="3602038"/>
              <a:ext cx="107950" cy="61913"/>
            </a:xfrm>
            <a:custGeom>
              <a:avLst/>
              <a:gdLst>
                <a:gd name="T0" fmla="*/ 25 w 34"/>
                <a:gd name="T1" fmla="*/ 0 h 19"/>
                <a:gd name="T2" fmla="*/ 9 w 34"/>
                <a:gd name="T3" fmla="*/ 0 h 19"/>
                <a:gd name="T4" fmla="*/ 0 w 34"/>
                <a:gd name="T5" fmla="*/ 10 h 19"/>
                <a:gd name="T6" fmla="*/ 0 w 34"/>
                <a:gd name="T7" fmla="*/ 13 h 19"/>
                <a:gd name="T8" fmla="*/ 9 w 34"/>
                <a:gd name="T9" fmla="*/ 19 h 19"/>
                <a:gd name="T10" fmla="*/ 25 w 34"/>
                <a:gd name="T11" fmla="*/ 19 h 19"/>
                <a:gd name="T12" fmla="*/ 34 w 34"/>
                <a:gd name="T13" fmla="*/ 13 h 19"/>
                <a:gd name="T14" fmla="*/ 34 w 34"/>
                <a:gd name="T15" fmla="*/ 10 h 19"/>
                <a:gd name="T16" fmla="*/ 25 w 34"/>
                <a:gd name="T17" fmla="*/ 0 h 19"/>
                <a:gd name="T18" fmla="*/ 25 w 34"/>
                <a:gd name="T19" fmla="*/ 13 h 19"/>
                <a:gd name="T20" fmla="*/ 9 w 34"/>
                <a:gd name="T21" fmla="*/ 13 h 19"/>
                <a:gd name="T22" fmla="*/ 6 w 34"/>
                <a:gd name="T23" fmla="*/ 10 h 19"/>
                <a:gd name="T24" fmla="*/ 9 w 34"/>
                <a:gd name="T25" fmla="*/ 7 h 19"/>
                <a:gd name="T26" fmla="*/ 25 w 34"/>
                <a:gd name="T27" fmla="*/ 7 h 19"/>
                <a:gd name="T28" fmla="*/ 28 w 34"/>
                <a:gd name="T29" fmla="*/ 10 h 19"/>
                <a:gd name="T30" fmla="*/ 25 w 34"/>
                <a:gd name="T3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9">
                  <a:moveTo>
                    <a:pt x="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4" y="19"/>
                    <a:pt x="9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0" y="19"/>
                    <a:pt x="34" y="18"/>
                    <a:pt x="34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4"/>
                    <a:pt x="30" y="0"/>
                    <a:pt x="25" y="0"/>
                  </a:cubicBezTo>
                  <a:close/>
                  <a:moveTo>
                    <a:pt x="25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9"/>
                    <a:pt x="7" y="7"/>
                    <a:pt x="9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7"/>
                    <a:pt x="28" y="9"/>
                    <a:pt x="28" y="10"/>
                  </a:cubicBezTo>
                  <a:cubicBezTo>
                    <a:pt x="28" y="12"/>
                    <a:pt x="27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50"/>
            <p:cNvSpPr>
              <a:spLocks noEditPoints="1"/>
            </p:cNvSpPr>
            <p:nvPr/>
          </p:nvSpPr>
          <p:spPr bwMode="auto">
            <a:xfrm>
              <a:off x="3259138" y="3602038"/>
              <a:ext cx="109538" cy="61913"/>
            </a:xfrm>
            <a:custGeom>
              <a:avLst/>
              <a:gdLst>
                <a:gd name="T0" fmla="*/ 25 w 34"/>
                <a:gd name="T1" fmla="*/ 0 h 19"/>
                <a:gd name="T2" fmla="*/ 10 w 34"/>
                <a:gd name="T3" fmla="*/ 0 h 19"/>
                <a:gd name="T4" fmla="*/ 0 w 34"/>
                <a:gd name="T5" fmla="*/ 10 h 19"/>
                <a:gd name="T6" fmla="*/ 0 w 34"/>
                <a:gd name="T7" fmla="*/ 13 h 19"/>
                <a:gd name="T8" fmla="*/ 10 w 34"/>
                <a:gd name="T9" fmla="*/ 19 h 19"/>
                <a:gd name="T10" fmla="*/ 25 w 34"/>
                <a:gd name="T11" fmla="*/ 19 h 19"/>
                <a:gd name="T12" fmla="*/ 34 w 34"/>
                <a:gd name="T13" fmla="*/ 13 h 19"/>
                <a:gd name="T14" fmla="*/ 34 w 34"/>
                <a:gd name="T15" fmla="*/ 10 h 19"/>
                <a:gd name="T16" fmla="*/ 25 w 34"/>
                <a:gd name="T17" fmla="*/ 0 h 19"/>
                <a:gd name="T18" fmla="*/ 26 w 34"/>
                <a:gd name="T19" fmla="*/ 13 h 19"/>
                <a:gd name="T20" fmla="*/ 9 w 34"/>
                <a:gd name="T21" fmla="*/ 13 h 19"/>
                <a:gd name="T22" fmla="*/ 6 w 34"/>
                <a:gd name="T23" fmla="*/ 10 h 19"/>
                <a:gd name="T24" fmla="*/ 9 w 34"/>
                <a:gd name="T25" fmla="*/ 7 h 19"/>
                <a:gd name="T26" fmla="*/ 26 w 34"/>
                <a:gd name="T27" fmla="*/ 7 h 19"/>
                <a:gd name="T28" fmla="*/ 28 w 34"/>
                <a:gd name="T29" fmla="*/ 10 h 19"/>
                <a:gd name="T30" fmla="*/ 26 w 34"/>
                <a:gd name="T3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9">
                  <a:moveTo>
                    <a:pt x="2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5" y="19"/>
                    <a:pt x="10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0" y="19"/>
                    <a:pt x="34" y="18"/>
                    <a:pt x="34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4"/>
                    <a:pt x="30" y="0"/>
                    <a:pt x="25" y="0"/>
                  </a:cubicBezTo>
                  <a:close/>
                  <a:moveTo>
                    <a:pt x="26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6" y="12"/>
                    <a:pt x="6" y="10"/>
                  </a:cubicBezTo>
                  <a:cubicBezTo>
                    <a:pt x="6" y="9"/>
                    <a:pt x="8" y="7"/>
                    <a:pt x="9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8" y="9"/>
                    <a:pt x="28" y="10"/>
                  </a:cubicBezTo>
                  <a:cubicBezTo>
                    <a:pt x="28" y="12"/>
                    <a:pt x="27" y="13"/>
                    <a:pt x="2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1"/>
            <p:cNvSpPr>
              <a:spLocks noEditPoints="1"/>
            </p:cNvSpPr>
            <p:nvPr/>
          </p:nvSpPr>
          <p:spPr bwMode="auto">
            <a:xfrm>
              <a:off x="3406776" y="3602038"/>
              <a:ext cx="107950" cy="61913"/>
            </a:xfrm>
            <a:custGeom>
              <a:avLst/>
              <a:gdLst>
                <a:gd name="T0" fmla="*/ 24 w 34"/>
                <a:gd name="T1" fmla="*/ 0 h 19"/>
                <a:gd name="T2" fmla="*/ 9 w 34"/>
                <a:gd name="T3" fmla="*/ 0 h 19"/>
                <a:gd name="T4" fmla="*/ 0 w 34"/>
                <a:gd name="T5" fmla="*/ 10 h 19"/>
                <a:gd name="T6" fmla="*/ 0 w 34"/>
                <a:gd name="T7" fmla="*/ 13 h 19"/>
                <a:gd name="T8" fmla="*/ 9 w 34"/>
                <a:gd name="T9" fmla="*/ 19 h 19"/>
                <a:gd name="T10" fmla="*/ 24 w 34"/>
                <a:gd name="T11" fmla="*/ 19 h 19"/>
                <a:gd name="T12" fmla="*/ 34 w 34"/>
                <a:gd name="T13" fmla="*/ 13 h 19"/>
                <a:gd name="T14" fmla="*/ 34 w 34"/>
                <a:gd name="T15" fmla="*/ 10 h 19"/>
                <a:gd name="T16" fmla="*/ 24 w 34"/>
                <a:gd name="T17" fmla="*/ 0 h 19"/>
                <a:gd name="T18" fmla="*/ 25 w 34"/>
                <a:gd name="T19" fmla="*/ 13 h 19"/>
                <a:gd name="T20" fmla="*/ 8 w 34"/>
                <a:gd name="T21" fmla="*/ 13 h 19"/>
                <a:gd name="T22" fmla="*/ 6 w 34"/>
                <a:gd name="T23" fmla="*/ 10 h 19"/>
                <a:gd name="T24" fmla="*/ 8 w 34"/>
                <a:gd name="T25" fmla="*/ 7 h 19"/>
                <a:gd name="T26" fmla="*/ 25 w 34"/>
                <a:gd name="T27" fmla="*/ 7 h 19"/>
                <a:gd name="T28" fmla="*/ 28 w 34"/>
                <a:gd name="T29" fmla="*/ 10 h 19"/>
                <a:gd name="T30" fmla="*/ 25 w 34"/>
                <a:gd name="T3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9">
                  <a:moveTo>
                    <a:pt x="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4" y="19"/>
                    <a:pt x="9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9" y="19"/>
                    <a:pt x="34" y="18"/>
                    <a:pt x="34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4"/>
                    <a:pt x="29" y="0"/>
                    <a:pt x="24" y="0"/>
                  </a:cubicBezTo>
                  <a:close/>
                  <a:moveTo>
                    <a:pt x="25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9"/>
                    <a:pt x="7" y="7"/>
                    <a:pt x="8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8" y="9"/>
                    <a:pt x="28" y="10"/>
                  </a:cubicBezTo>
                  <a:cubicBezTo>
                    <a:pt x="28" y="12"/>
                    <a:pt x="26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2"/>
            <p:cNvSpPr>
              <a:spLocks/>
            </p:cNvSpPr>
            <p:nvPr/>
          </p:nvSpPr>
          <p:spPr bwMode="auto">
            <a:xfrm>
              <a:off x="3157538" y="3519488"/>
              <a:ext cx="136525" cy="79375"/>
            </a:xfrm>
            <a:custGeom>
              <a:avLst/>
              <a:gdLst>
                <a:gd name="T0" fmla="*/ 12 w 86"/>
                <a:gd name="T1" fmla="*/ 0 h 50"/>
                <a:gd name="T2" fmla="*/ 0 w 86"/>
                <a:gd name="T3" fmla="*/ 0 h 50"/>
                <a:gd name="T4" fmla="*/ 0 w 86"/>
                <a:gd name="T5" fmla="*/ 12 h 50"/>
                <a:gd name="T6" fmla="*/ 0 w 86"/>
                <a:gd name="T7" fmla="*/ 50 h 50"/>
                <a:gd name="T8" fmla="*/ 12 w 86"/>
                <a:gd name="T9" fmla="*/ 50 h 50"/>
                <a:gd name="T10" fmla="*/ 12 w 86"/>
                <a:gd name="T11" fmla="*/ 12 h 50"/>
                <a:gd name="T12" fmla="*/ 86 w 86"/>
                <a:gd name="T13" fmla="*/ 12 h 50"/>
                <a:gd name="T14" fmla="*/ 86 w 86"/>
                <a:gd name="T15" fmla="*/ 0 h 50"/>
                <a:gd name="T16" fmla="*/ 12 w 86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50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50"/>
                  </a:lnTo>
                  <a:lnTo>
                    <a:pt x="12" y="50"/>
                  </a:lnTo>
                  <a:lnTo>
                    <a:pt x="12" y="12"/>
                  </a:lnTo>
                  <a:lnTo>
                    <a:pt x="86" y="12"/>
                  </a:lnTo>
                  <a:lnTo>
                    <a:pt x="86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3"/>
            <p:cNvSpPr>
              <a:spLocks/>
            </p:cNvSpPr>
            <p:nvPr/>
          </p:nvSpPr>
          <p:spPr bwMode="auto">
            <a:xfrm>
              <a:off x="3340101" y="3519488"/>
              <a:ext cx="130175" cy="79375"/>
            </a:xfrm>
            <a:custGeom>
              <a:avLst/>
              <a:gdLst>
                <a:gd name="T0" fmla="*/ 70 w 82"/>
                <a:gd name="T1" fmla="*/ 0 h 50"/>
                <a:gd name="T2" fmla="*/ 0 w 82"/>
                <a:gd name="T3" fmla="*/ 0 h 50"/>
                <a:gd name="T4" fmla="*/ 0 w 82"/>
                <a:gd name="T5" fmla="*/ 12 h 50"/>
                <a:gd name="T6" fmla="*/ 70 w 82"/>
                <a:gd name="T7" fmla="*/ 12 h 50"/>
                <a:gd name="T8" fmla="*/ 70 w 82"/>
                <a:gd name="T9" fmla="*/ 50 h 50"/>
                <a:gd name="T10" fmla="*/ 82 w 82"/>
                <a:gd name="T11" fmla="*/ 50 h 50"/>
                <a:gd name="T12" fmla="*/ 82 w 82"/>
                <a:gd name="T13" fmla="*/ 12 h 50"/>
                <a:gd name="T14" fmla="*/ 82 w 82"/>
                <a:gd name="T15" fmla="*/ 0 h 50"/>
                <a:gd name="T16" fmla="*/ 70 w 82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50">
                  <a:moveTo>
                    <a:pt x="7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70" y="12"/>
                  </a:lnTo>
                  <a:lnTo>
                    <a:pt x="70" y="50"/>
                  </a:lnTo>
                  <a:lnTo>
                    <a:pt x="82" y="50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4"/>
            <p:cNvSpPr>
              <a:spLocks/>
            </p:cNvSpPr>
            <p:nvPr/>
          </p:nvSpPr>
          <p:spPr bwMode="auto">
            <a:xfrm>
              <a:off x="3309938" y="3506788"/>
              <a:ext cx="12700" cy="73025"/>
            </a:xfrm>
            <a:custGeom>
              <a:avLst/>
              <a:gdLst>
                <a:gd name="T0" fmla="*/ 0 w 8"/>
                <a:gd name="T1" fmla="*/ 0 h 46"/>
                <a:gd name="T2" fmla="*/ 0 w 8"/>
                <a:gd name="T3" fmla="*/ 8 h 46"/>
                <a:gd name="T4" fmla="*/ 0 w 8"/>
                <a:gd name="T5" fmla="*/ 20 h 46"/>
                <a:gd name="T6" fmla="*/ 0 w 8"/>
                <a:gd name="T7" fmla="*/ 46 h 46"/>
                <a:gd name="T8" fmla="*/ 8 w 8"/>
                <a:gd name="T9" fmla="*/ 46 h 46"/>
                <a:gd name="T10" fmla="*/ 8 w 8"/>
                <a:gd name="T11" fmla="*/ 20 h 46"/>
                <a:gd name="T12" fmla="*/ 8 w 8"/>
                <a:gd name="T13" fmla="*/ 8 h 46"/>
                <a:gd name="T14" fmla="*/ 8 w 8"/>
                <a:gd name="T15" fmla="*/ 0 h 46"/>
                <a:gd name="T16" fmla="*/ 0 w 8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6">
                  <a:moveTo>
                    <a:pt x="0" y="0"/>
                  </a:moveTo>
                  <a:lnTo>
                    <a:pt x="0" y="8"/>
                  </a:lnTo>
                  <a:lnTo>
                    <a:pt x="0" y="20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20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Group 1462"/>
          <p:cNvGrpSpPr/>
          <p:nvPr/>
        </p:nvGrpSpPr>
        <p:grpSpPr>
          <a:xfrm>
            <a:off x="915167" y="5040923"/>
            <a:ext cx="428628" cy="404301"/>
            <a:chOff x="6529388" y="438150"/>
            <a:chExt cx="587375" cy="554038"/>
          </a:xfrm>
          <a:solidFill>
            <a:srgbClr val="FFFF00"/>
          </a:solidFill>
        </p:grpSpPr>
        <p:sp>
          <p:nvSpPr>
            <p:cNvPr id="27" name="Freeform 395"/>
            <p:cNvSpPr>
              <a:spLocks noEditPoints="1"/>
            </p:cNvSpPr>
            <p:nvPr/>
          </p:nvSpPr>
          <p:spPr bwMode="auto">
            <a:xfrm>
              <a:off x="6529388" y="438150"/>
              <a:ext cx="454025" cy="382588"/>
            </a:xfrm>
            <a:custGeom>
              <a:avLst/>
              <a:gdLst>
                <a:gd name="T0" fmla="*/ 18 w 769"/>
                <a:gd name="T1" fmla="*/ 517 h 651"/>
                <a:gd name="T2" fmla="*/ 18 w 769"/>
                <a:gd name="T3" fmla="*/ 518 h 651"/>
                <a:gd name="T4" fmla="*/ 30 w 769"/>
                <a:gd name="T5" fmla="*/ 550 h 651"/>
                <a:gd name="T6" fmla="*/ 31 w 769"/>
                <a:gd name="T7" fmla="*/ 550 h 651"/>
                <a:gd name="T8" fmla="*/ 31 w 769"/>
                <a:gd name="T9" fmla="*/ 551 h 651"/>
                <a:gd name="T10" fmla="*/ 172 w 769"/>
                <a:gd name="T11" fmla="*/ 651 h 651"/>
                <a:gd name="T12" fmla="*/ 180 w 769"/>
                <a:gd name="T13" fmla="*/ 651 h 651"/>
                <a:gd name="T14" fmla="*/ 250 w 769"/>
                <a:gd name="T15" fmla="*/ 629 h 651"/>
                <a:gd name="T16" fmla="*/ 530 w 769"/>
                <a:gd name="T17" fmla="*/ 543 h 651"/>
                <a:gd name="T18" fmla="*/ 708 w 769"/>
                <a:gd name="T19" fmla="*/ 594 h 651"/>
                <a:gd name="T20" fmla="*/ 727 w 769"/>
                <a:gd name="T21" fmla="*/ 598 h 651"/>
                <a:gd name="T22" fmla="*/ 760 w 769"/>
                <a:gd name="T23" fmla="*/ 581 h 651"/>
                <a:gd name="T24" fmla="*/ 764 w 769"/>
                <a:gd name="T25" fmla="*/ 544 h 651"/>
                <a:gd name="T26" fmla="*/ 697 w 769"/>
                <a:gd name="T27" fmla="*/ 371 h 651"/>
                <a:gd name="T28" fmla="*/ 711 w 769"/>
                <a:gd name="T29" fmla="*/ 354 h 651"/>
                <a:gd name="T30" fmla="*/ 721 w 769"/>
                <a:gd name="T31" fmla="*/ 301 h 651"/>
                <a:gd name="T32" fmla="*/ 697 w 769"/>
                <a:gd name="T33" fmla="*/ 241 h 651"/>
                <a:gd name="T34" fmla="*/ 654 w 769"/>
                <a:gd name="T35" fmla="*/ 208 h 651"/>
                <a:gd name="T36" fmla="*/ 632 w 769"/>
                <a:gd name="T37" fmla="*/ 205 h 651"/>
                <a:gd name="T38" fmla="*/ 561 w 769"/>
                <a:gd name="T39" fmla="*/ 25 h 651"/>
                <a:gd name="T40" fmla="*/ 524 w 769"/>
                <a:gd name="T41" fmla="*/ 0 h 651"/>
                <a:gd name="T42" fmla="*/ 487 w 769"/>
                <a:gd name="T43" fmla="*/ 26 h 651"/>
                <a:gd name="T44" fmla="*/ 126 w 769"/>
                <a:gd name="T45" fmla="*/ 311 h 651"/>
                <a:gd name="T46" fmla="*/ 59 w 769"/>
                <a:gd name="T47" fmla="*/ 342 h 651"/>
                <a:gd name="T48" fmla="*/ 17 w 769"/>
                <a:gd name="T49" fmla="*/ 517 h 651"/>
                <a:gd name="T50" fmla="*/ 18 w 769"/>
                <a:gd name="T51" fmla="*/ 517 h 651"/>
                <a:gd name="T52" fmla="*/ 350 w 769"/>
                <a:gd name="T53" fmla="*/ 305 h 651"/>
                <a:gd name="T54" fmla="*/ 372 w 769"/>
                <a:gd name="T55" fmla="*/ 314 h 651"/>
                <a:gd name="T56" fmla="*/ 363 w 769"/>
                <a:gd name="T57" fmla="*/ 336 h 651"/>
                <a:gd name="T58" fmla="*/ 292 w 769"/>
                <a:gd name="T59" fmla="*/ 366 h 651"/>
                <a:gd name="T60" fmla="*/ 270 w 769"/>
                <a:gd name="T61" fmla="*/ 375 h 651"/>
                <a:gd name="T62" fmla="*/ 248 w 769"/>
                <a:gd name="T63" fmla="*/ 384 h 651"/>
                <a:gd name="T64" fmla="*/ 303 w 769"/>
                <a:gd name="T65" fmla="*/ 524 h 651"/>
                <a:gd name="T66" fmla="*/ 193 w 769"/>
                <a:gd name="T67" fmla="*/ 575 h 651"/>
                <a:gd name="T68" fmla="*/ 172 w 769"/>
                <a:gd name="T69" fmla="*/ 578 h 651"/>
                <a:gd name="T70" fmla="*/ 98 w 769"/>
                <a:gd name="T71" fmla="*/ 522 h 651"/>
                <a:gd name="T72" fmla="*/ 87 w 769"/>
                <a:gd name="T73" fmla="*/ 492 h 651"/>
                <a:gd name="T74" fmla="*/ 83 w 769"/>
                <a:gd name="T75" fmla="*/ 436 h 651"/>
                <a:gd name="T76" fmla="*/ 121 w 769"/>
                <a:gd name="T77" fmla="*/ 389 h 651"/>
                <a:gd name="T78" fmla="*/ 239 w 769"/>
                <a:gd name="T79" fmla="*/ 351 h 651"/>
                <a:gd name="T80" fmla="*/ 268 w 769"/>
                <a:gd name="T81" fmla="*/ 339 h 651"/>
                <a:gd name="T82" fmla="*/ 291 w 769"/>
                <a:gd name="T83" fmla="*/ 329 h 651"/>
                <a:gd name="T84" fmla="*/ 350 w 769"/>
                <a:gd name="T85" fmla="*/ 30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9" h="651">
                  <a:moveTo>
                    <a:pt x="18" y="517"/>
                  </a:moveTo>
                  <a:cubicBezTo>
                    <a:pt x="18" y="518"/>
                    <a:pt x="18" y="518"/>
                    <a:pt x="18" y="518"/>
                  </a:cubicBezTo>
                  <a:cubicBezTo>
                    <a:pt x="30" y="550"/>
                    <a:pt x="30" y="550"/>
                    <a:pt x="30" y="550"/>
                  </a:cubicBezTo>
                  <a:cubicBezTo>
                    <a:pt x="31" y="550"/>
                    <a:pt x="31" y="550"/>
                    <a:pt x="31" y="550"/>
                  </a:cubicBezTo>
                  <a:cubicBezTo>
                    <a:pt x="31" y="551"/>
                    <a:pt x="31" y="551"/>
                    <a:pt x="31" y="551"/>
                  </a:cubicBezTo>
                  <a:cubicBezTo>
                    <a:pt x="53" y="600"/>
                    <a:pt x="101" y="651"/>
                    <a:pt x="172" y="651"/>
                  </a:cubicBezTo>
                  <a:cubicBezTo>
                    <a:pt x="174" y="651"/>
                    <a:pt x="177" y="651"/>
                    <a:pt x="180" y="651"/>
                  </a:cubicBezTo>
                  <a:cubicBezTo>
                    <a:pt x="207" y="650"/>
                    <a:pt x="232" y="638"/>
                    <a:pt x="250" y="629"/>
                  </a:cubicBezTo>
                  <a:cubicBezTo>
                    <a:pt x="376" y="568"/>
                    <a:pt x="458" y="543"/>
                    <a:pt x="530" y="543"/>
                  </a:cubicBezTo>
                  <a:cubicBezTo>
                    <a:pt x="586" y="543"/>
                    <a:pt x="641" y="558"/>
                    <a:pt x="708" y="594"/>
                  </a:cubicBezTo>
                  <a:cubicBezTo>
                    <a:pt x="714" y="597"/>
                    <a:pt x="721" y="598"/>
                    <a:pt x="727" y="598"/>
                  </a:cubicBezTo>
                  <a:cubicBezTo>
                    <a:pt x="740" y="598"/>
                    <a:pt x="753" y="592"/>
                    <a:pt x="760" y="581"/>
                  </a:cubicBezTo>
                  <a:cubicBezTo>
                    <a:pt x="767" y="570"/>
                    <a:pt x="769" y="556"/>
                    <a:pt x="764" y="544"/>
                  </a:cubicBezTo>
                  <a:cubicBezTo>
                    <a:pt x="697" y="371"/>
                    <a:pt x="697" y="371"/>
                    <a:pt x="697" y="371"/>
                  </a:cubicBezTo>
                  <a:cubicBezTo>
                    <a:pt x="711" y="354"/>
                    <a:pt x="711" y="354"/>
                    <a:pt x="711" y="354"/>
                  </a:cubicBezTo>
                  <a:cubicBezTo>
                    <a:pt x="724" y="340"/>
                    <a:pt x="728" y="319"/>
                    <a:pt x="721" y="301"/>
                  </a:cubicBezTo>
                  <a:cubicBezTo>
                    <a:pt x="697" y="241"/>
                    <a:pt x="697" y="241"/>
                    <a:pt x="697" y="241"/>
                  </a:cubicBezTo>
                  <a:cubicBezTo>
                    <a:pt x="690" y="222"/>
                    <a:pt x="674" y="210"/>
                    <a:pt x="654" y="208"/>
                  </a:cubicBezTo>
                  <a:cubicBezTo>
                    <a:pt x="632" y="205"/>
                    <a:pt x="632" y="205"/>
                    <a:pt x="632" y="205"/>
                  </a:cubicBezTo>
                  <a:cubicBezTo>
                    <a:pt x="561" y="25"/>
                    <a:pt x="561" y="25"/>
                    <a:pt x="561" y="25"/>
                  </a:cubicBezTo>
                  <a:cubicBezTo>
                    <a:pt x="555" y="10"/>
                    <a:pt x="541" y="0"/>
                    <a:pt x="524" y="0"/>
                  </a:cubicBezTo>
                  <a:cubicBezTo>
                    <a:pt x="508" y="0"/>
                    <a:pt x="493" y="10"/>
                    <a:pt x="487" y="26"/>
                  </a:cubicBezTo>
                  <a:cubicBezTo>
                    <a:pt x="432" y="181"/>
                    <a:pt x="354" y="242"/>
                    <a:pt x="126" y="311"/>
                  </a:cubicBezTo>
                  <a:cubicBezTo>
                    <a:pt x="106" y="317"/>
                    <a:pt x="80" y="325"/>
                    <a:pt x="59" y="342"/>
                  </a:cubicBezTo>
                  <a:cubicBezTo>
                    <a:pt x="1" y="390"/>
                    <a:pt x="0" y="464"/>
                    <a:pt x="17" y="517"/>
                  </a:cubicBezTo>
                  <a:lnTo>
                    <a:pt x="18" y="517"/>
                  </a:lnTo>
                  <a:close/>
                  <a:moveTo>
                    <a:pt x="350" y="305"/>
                  </a:moveTo>
                  <a:cubicBezTo>
                    <a:pt x="358" y="301"/>
                    <a:pt x="368" y="305"/>
                    <a:pt x="372" y="314"/>
                  </a:cubicBezTo>
                  <a:cubicBezTo>
                    <a:pt x="375" y="322"/>
                    <a:pt x="371" y="332"/>
                    <a:pt x="363" y="336"/>
                  </a:cubicBezTo>
                  <a:cubicBezTo>
                    <a:pt x="292" y="366"/>
                    <a:pt x="292" y="366"/>
                    <a:pt x="292" y="366"/>
                  </a:cubicBezTo>
                  <a:cubicBezTo>
                    <a:pt x="270" y="375"/>
                    <a:pt x="270" y="375"/>
                    <a:pt x="270" y="375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254" y="428"/>
                    <a:pt x="270" y="476"/>
                    <a:pt x="303" y="524"/>
                  </a:cubicBezTo>
                  <a:cubicBezTo>
                    <a:pt x="270" y="538"/>
                    <a:pt x="234" y="554"/>
                    <a:pt x="193" y="575"/>
                  </a:cubicBezTo>
                  <a:cubicBezTo>
                    <a:pt x="186" y="577"/>
                    <a:pt x="179" y="578"/>
                    <a:pt x="172" y="578"/>
                  </a:cubicBezTo>
                  <a:cubicBezTo>
                    <a:pt x="127" y="578"/>
                    <a:pt x="104" y="533"/>
                    <a:pt x="98" y="522"/>
                  </a:cubicBezTo>
                  <a:cubicBezTo>
                    <a:pt x="87" y="492"/>
                    <a:pt x="87" y="492"/>
                    <a:pt x="87" y="492"/>
                  </a:cubicBezTo>
                  <a:cubicBezTo>
                    <a:pt x="81" y="474"/>
                    <a:pt x="80" y="453"/>
                    <a:pt x="83" y="436"/>
                  </a:cubicBezTo>
                  <a:cubicBezTo>
                    <a:pt x="88" y="416"/>
                    <a:pt x="100" y="400"/>
                    <a:pt x="121" y="389"/>
                  </a:cubicBezTo>
                  <a:cubicBezTo>
                    <a:pt x="166" y="376"/>
                    <a:pt x="205" y="364"/>
                    <a:pt x="239" y="351"/>
                  </a:cubicBezTo>
                  <a:cubicBezTo>
                    <a:pt x="268" y="339"/>
                    <a:pt x="268" y="339"/>
                    <a:pt x="268" y="339"/>
                  </a:cubicBezTo>
                  <a:cubicBezTo>
                    <a:pt x="291" y="329"/>
                    <a:pt x="291" y="329"/>
                    <a:pt x="291" y="329"/>
                  </a:cubicBezTo>
                  <a:lnTo>
                    <a:pt x="350" y="3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396"/>
            <p:cNvSpPr>
              <a:spLocks/>
            </p:cNvSpPr>
            <p:nvPr/>
          </p:nvSpPr>
          <p:spPr bwMode="auto">
            <a:xfrm>
              <a:off x="6654800" y="808038"/>
              <a:ext cx="168275" cy="184150"/>
            </a:xfrm>
            <a:custGeom>
              <a:avLst/>
              <a:gdLst>
                <a:gd name="T0" fmla="*/ 144 w 288"/>
                <a:gd name="T1" fmla="*/ 306 h 314"/>
                <a:gd name="T2" fmla="*/ 205 w 288"/>
                <a:gd name="T3" fmla="*/ 305 h 314"/>
                <a:gd name="T4" fmla="*/ 283 w 288"/>
                <a:gd name="T5" fmla="*/ 224 h 314"/>
                <a:gd name="T6" fmla="*/ 256 w 288"/>
                <a:gd name="T7" fmla="*/ 183 h 314"/>
                <a:gd name="T8" fmla="*/ 132 w 288"/>
                <a:gd name="T9" fmla="*/ 99 h 314"/>
                <a:gd name="T10" fmla="*/ 139 w 288"/>
                <a:gd name="T11" fmla="*/ 79 h 314"/>
                <a:gd name="T12" fmla="*/ 163 w 288"/>
                <a:gd name="T13" fmla="*/ 70 h 314"/>
                <a:gd name="T14" fmla="*/ 182 w 288"/>
                <a:gd name="T15" fmla="*/ 52 h 314"/>
                <a:gd name="T16" fmla="*/ 182 w 288"/>
                <a:gd name="T17" fmla="*/ 26 h 314"/>
                <a:gd name="T18" fmla="*/ 182 w 288"/>
                <a:gd name="T19" fmla="*/ 25 h 314"/>
                <a:gd name="T20" fmla="*/ 141 w 288"/>
                <a:gd name="T21" fmla="*/ 6 h 314"/>
                <a:gd name="T22" fmla="*/ 26 w 288"/>
                <a:gd name="T23" fmla="*/ 51 h 314"/>
                <a:gd name="T24" fmla="*/ 5 w 288"/>
                <a:gd name="T25" fmla="*/ 94 h 314"/>
                <a:gd name="T26" fmla="*/ 144 w 288"/>
                <a:gd name="T27" fmla="*/ 30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314">
                  <a:moveTo>
                    <a:pt x="144" y="306"/>
                  </a:moveTo>
                  <a:cubicBezTo>
                    <a:pt x="164" y="314"/>
                    <a:pt x="185" y="312"/>
                    <a:pt x="205" y="305"/>
                  </a:cubicBezTo>
                  <a:cubicBezTo>
                    <a:pt x="247" y="288"/>
                    <a:pt x="274" y="265"/>
                    <a:pt x="283" y="224"/>
                  </a:cubicBezTo>
                  <a:cubicBezTo>
                    <a:pt x="288" y="206"/>
                    <a:pt x="274" y="189"/>
                    <a:pt x="256" y="183"/>
                  </a:cubicBezTo>
                  <a:cubicBezTo>
                    <a:pt x="189" y="161"/>
                    <a:pt x="154" y="137"/>
                    <a:pt x="132" y="99"/>
                  </a:cubicBezTo>
                  <a:cubicBezTo>
                    <a:pt x="127" y="92"/>
                    <a:pt x="131" y="82"/>
                    <a:pt x="139" y="79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71" y="66"/>
                    <a:pt x="178" y="60"/>
                    <a:pt x="182" y="52"/>
                  </a:cubicBezTo>
                  <a:cubicBezTo>
                    <a:pt x="186" y="43"/>
                    <a:pt x="186" y="34"/>
                    <a:pt x="182" y="26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76" y="8"/>
                    <a:pt x="157" y="0"/>
                    <a:pt x="141" y="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9" y="58"/>
                    <a:pt x="0" y="76"/>
                    <a:pt x="5" y="94"/>
                  </a:cubicBezTo>
                  <a:cubicBezTo>
                    <a:pt x="31" y="181"/>
                    <a:pt x="70" y="274"/>
                    <a:pt x="144" y="3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97"/>
            <p:cNvSpPr>
              <a:spLocks/>
            </p:cNvSpPr>
            <p:nvPr/>
          </p:nvSpPr>
          <p:spPr bwMode="auto">
            <a:xfrm>
              <a:off x="6961188" y="508000"/>
              <a:ext cx="84138" cy="125413"/>
            </a:xfrm>
            <a:custGeom>
              <a:avLst/>
              <a:gdLst>
                <a:gd name="T0" fmla="*/ 19 w 142"/>
                <a:gd name="T1" fmla="*/ 63 h 213"/>
                <a:gd name="T2" fmla="*/ 63 w 142"/>
                <a:gd name="T3" fmla="*/ 173 h 213"/>
                <a:gd name="T4" fmla="*/ 85 w 142"/>
                <a:gd name="T5" fmla="*/ 212 h 213"/>
                <a:gd name="T6" fmla="*/ 93 w 142"/>
                <a:gd name="T7" fmla="*/ 213 h 213"/>
                <a:gd name="T8" fmla="*/ 124 w 142"/>
                <a:gd name="T9" fmla="*/ 190 h 213"/>
                <a:gd name="T10" fmla="*/ 53 w 142"/>
                <a:gd name="T11" fmla="*/ 9 h 213"/>
                <a:gd name="T12" fmla="*/ 9 w 142"/>
                <a:gd name="T13" fmla="*/ 19 h 213"/>
                <a:gd name="T14" fmla="*/ 19 w 142"/>
                <a:gd name="T15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213">
                  <a:moveTo>
                    <a:pt x="19" y="63"/>
                  </a:moveTo>
                  <a:cubicBezTo>
                    <a:pt x="53" y="84"/>
                    <a:pt x="73" y="135"/>
                    <a:pt x="63" y="173"/>
                  </a:cubicBezTo>
                  <a:cubicBezTo>
                    <a:pt x="58" y="190"/>
                    <a:pt x="68" y="208"/>
                    <a:pt x="85" y="212"/>
                  </a:cubicBezTo>
                  <a:cubicBezTo>
                    <a:pt x="88" y="213"/>
                    <a:pt x="91" y="213"/>
                    <a:pt x="93" y="213"/>
                  </a:cubicBezTo>
                  <a:cubicBezTo>
                    <a:pt x="107" y="213"/>
                    <a:pt x="120" y="204"/>
                    <a:pt x="124" y="190"/>
                  </a:cubicBezTo>
                  <a:cubicBezTo>
                    <a:pt x="142" y="124"/>
                    <a:pt x="111" y="45"/>
                    <a:pt x="53" y="9"/>
                  </a:cubicBezTo>
                  <a:cubicBezTo>
                    <a:pt x="38" y="0"/>
                    <a:pt x="18" y="4"/>
                    <a:pt x="9" y="19"/>
                  </a:cubicBezTo>
                  <a:cubicBezTo>
                    <a:pt x="0" y="34"/>
                    <a:pt x="4" y="54"/>
                    <a:pt x="19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98"/>
            <p:cNvSpPr>
              <a:spLocks/>
            </p:cNvSpPr>
            <p:nvPr/>
          </p:nvSpPr>
          <p:spPr bwMode="auto">
            <a:xfrm>
              <a:off x="6988175" y="438150"/>
              <a:ext cx="128588" cy="215900"/>
            </a:xfrm>
            <a:custGeom>
              <a:avLst/>
              <a:gdLst>
                <a:gd name="T0" fmla="*/ 19 w 218"/>
                <a:gd name="T1" fmla="*/ 64 h 368"/>
                <a:gd name="T2" fmla="*/ 124 w 218"/>
                <a:gd name="T3" fmla="*/ 328 h 368"/>
                <a:gd name="T4" fmla="*/ 145 w 218"/>
                <a:gd name="T5" fmla="*/ 367 h 368"/>
                <a:gd name="T6" fmla="*/ 154 w 218"/>
                <a:gd name="T7" fmla="*/ 368 h 368"/>
                <a:gd name="T8" fmla="*/ 185 w 218"/>
                <a:gd name="T9" fmla="*/ 345 h 368"/>
                <a:gd name="T10" fmla="*/ 52 w 218"/>
                <a:gd name="T11" fmla="*/ 9 h 368"/>
                <a:gd name="T12" fmla="*/ 9 w 218"/>
                <a:gd name="T13" fmla="*/ 20 h 368"/>
                <a:gd name="T14" fmla="*/ 19 w 218"/>
                <a:gd name="T15" fmla="*/ 6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368">
                  <a:moveTo>
                    <a:pt x="19" y="64"/>
                  </a:moveTo>
                  <a:cubicBezTo>
                    <a:pt x="98" y="111"/>
                    <a:pt x="149" y="239"/>
                    <a:pt x="124" y="328"/>
                  </a:cubicBezTo>
                  <a:cubicBezTo>
                    <a:pt x="119" y="345"/>
                    <a:pt x="129" y="362"/>
                    <a:pt x="145" y="367"/>
                  </a:cubicBezTo>
                  <a:cubicBezTo>
                    <a:pt x="148" y="368"/>
                    <a:pt x="151" y="368"/>
                    <a:pt x="154" y="368"/>
                  </a:cubicBezTo>
                  <a:cubicBezTo>
                    <a:pt x="168" y="368"/>
                    <a:pt x="181" y="359"/>
                    <a:pt x="185" y="345"/>
                  </a:cubicBezTo>
                  <a:cubicBezTo>
                    <a:pt x="218" y="229"/>
                    <a:pt x="156" y="72"/>
                    <a:pt x="52" y="9"/>
                  </a:cubicBezTo>
                  <a:cubicBezTo>
                    <a:pt x="37" y="0"/>
                    <a:pt x="18" y="5"/>
                    <a:pt x="9" y="20"/>
                  </a:cubicBezTo>
                  <a:cubicBezTo>
                    <a:pt x="0" y="35"/>
                    <a:pt x="4" y="54"/>
                    <a:pt x="19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Group 1303"/>
          <p:cNvGrpSpPr/>
          <p:nvPr/>
        </p:nvGrpSpPr>
        <p:grpSpPr>
          <a:xfrm>
            <a:off x="857224" y="5709120"/>
            <a:ext cx="419277" cy="384176"/>
            <a:chOff x="5267326" y="2328863"/>
            <a:chExt cx="341312" cy="312738"/>
          </a:xfrm>
          <a:solidFill>
            <a:srgbClr val="FFFF00"/>
          </a:solidFill>
        </p:grpSpPr>
        <p:sp>
          <p:nvSpPr>
            <p:cNvPr id="32" name="Freeform 268"/>
            <p:cNvSpPr>
              <a:spLocks noEditPoints="1"/>
            </p:cNvSpPr>
            <p:nvPr/>
          </p:nvSpPr>
          <p:spPr bwMode="auto">
            <a:xfrm>
              <a:off x="5395913" y="2328863"/>
              <a:ext cx="212725" cy="284163"/>
            </a:xfrm>
            <a:custGeom>
              <a:avLst/>
              <a:gdLst>
                <a:gd name="T0" fmla="*/ 67 w 67"/>
                <a:gd name="T1" fmla="*/ 27 h 89"/>
                <a:gd name="T2" fmla="*/ 64 w 67"/>
                <a:gd name="T3" fmla="*/ 22 h 89"/>
                <a:gd name="T4" fmla="*/ 45 w 67"/>
                <a:gd name="T5" fmla="*/ 3 h 89"/>
                <a:gd name="T6" fmla="*/ 39 w 67"/>
                <a:gd name="T7" fmla="*/ 0 h 89"/>
                <a:gd name="T8" fmla="*/ 39 w 67"/>
                <a:gd name="T9" fmla="*/ 0 h 89"/>
                <a:gd name="T10" fmla="*/ 39 w 67"/>
                <a:gd name="T11" fmla="*/ 0 h 89"/>
                <a:gd name="T12" fmla="*/ 10 w 67"/>
                <a:gd name="T13" fmla="*/ 0 h 89"/>
                <a:gd name="T14" fmla="*/ 0 w 67"/>
                <a:gd name="T15" fmla="*/ 10 h 89"/>
                <a:gd name="T16" fmla="*/ 0 w 67"/>
                <a:gd name="T17" fmla="*/ 37 h 89"/>
                <a:gd name="T18" fmla="*/ 3 w 67"/>
                <a:gd name="T19" fmla="*/ 33 h 89"/>
                <a:gd name="T20" fmla="*/ 7 w 67"/>
                <a:gd name="T21" fmla="*/ 30 h 89"/>
                <a:gd name="T22" fmla="*/ 7 w 67"/>
                <a:gd name="T23" fmla="*/ 10 h 89"/>
                <a:gd name="T24" fmla="*/ 10 w 67"/>
                <a:gd name="T25" fmla="*/ 6 h 89"/>
                <a:gd name="T26" fmla="*/ 35 w 67"/>
                <a:gd name="T27" fmla="*/ 6 h 89"/>
                <a:gd name="T28" fmla="*/ 35 w 67"/>
                <a:gd name="T29" fmla="*/ 21 h 89"/>
                <a:gd name="T30" fmla="*/ 46 w 67"/>
                <a:gd name="T31" fmla="*/ 31 h 89"/>
                <a:gd name="T32" fmla="*/ 60 w 67"/>
                <a:gd name="T33" fmla="*/ 31 h 89"/>
                <a:gd name="T34" fmla="*/ 60 w 67"/>
                <a:gd name="T35" fmla="*/ 79 h 89"/>
                <a:gd name="T36" fmla="*/ 57 w 67"/>
                <a:gd name="T37" fmla="*/ 82 h 89"/>
                <a:gd name="T38" fmla="*/ 10 w 67"/>
                <a:gd name="T39" fmla="*/ 82 h 89"/>
                <a:gd name="T40" fmla="*/ 7 w 67"/>
                <a:gd name="T41" fmla="*/ 79 h 89"/>
                <a:gd name="T42" fmla="*/ 7 w 67"/>
                <a:gd name="T43" fmla="*/ 75 h 89"/>
                <a:gd name="T44" fmla="*/ 3 w 67"/>
                <a:gd name="T45" fmla="*/ 77 h 89"/>
                <a:gd name="T46" fmla="*/ 0 w 67"/>
                <a:gd name="T47" fmla="*/ 79 h 89"/>
                <a:gd name="T48" fmla="*/ 10 w 67"/>
                <a:gd name="T49" fmla="*/ 89 h 89"/>
                <a:gd name="T50" fmla="*/ 57 w 67"/>
                <a:gd name="T51" fmla="*/ 89 h 89"/>
                <a:gd name="T52" fmla="*/ 67 w 67"/>
                <a:gd name="T53" fmla="*/ 79 h 89"/>
                <a:gd name="T54" fmla="*/ 67 w 67"/>
                <a:gd name="T55" fmla="*/ 27 h 89"/>
                <a:gd name="T56" fmla="*/ 42 w 67"/>
                <a:gd name="T57" fmla="*/ 21 h 89"/>
                <a:gd name="T58" fmla="*/ 42 w 67"/>
                <a:gd name="T59" fmla="*/ 12 h 89"/>
                <a:gd name="T60" fmla="*/ 42 w 67"/>
                <a:gd name="T61" fmla="*/ 9 h 89"/>
                <a:gd name="T62" fmla="*/ 57 w 67"/>
                <a:gd name="T63" fmla="*/ 24 h 89"/>
                <a:gd name="T64" fmla="*/ 54 w 67"/>
                <a:gd name="T65" fmla="*/ 24 h 89"/>
                <a:gd name="T66" fmla="*/ 46 w 67"/>
                <a:gd name="T67" fmla="*/ 24 h 89"/>
                <a:gd name="T68" fmla="*/ 42 w 67"/>
                <a:gd name="T69" fmla="*/ 2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89">
                  <a:moveTo>
                    <a:pt x="67" y="27"/>
                  </a:moveTo>
                  <a:cubicBezTo>
                    <a:pt x="66" y="25"/>
                    <a:pt x="65" y="23"/>
                    <a:pt x="64" y="2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1"/>
                    <a:pt x="41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5"/>
                    <a:pt x="2" y="34"/>
                    <a:pt x="3" y="33"/>
                  </a:cubicBezTo>
                  <a:cubicBezTo>
                    <a:pt x="4" y="32"/>
                    <a:pt x="5" y="31"/>
                    <a:pt x="7" y="3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6"/>
                    <a:pt x="10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6"/>
                    <a:pt x="40" y="31"/>
                    <a:pt x="46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81"/>
                    <a:pt x="58" y="82"/>
                    <a:pt x="57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8" y="82"/>
                    <a:pt x="7" y="81"/>
                    <a:pt x="7" y="79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5"/>
                    <a:pt x="5" y="89"/>
                    <a:pt x="1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2" y="89"/>
                    <a:pt x="67" y="84"/>
                    <a:pt x="67" y="79"/>
                  </a:cubicBezTo>
                  <a:cubicBezTo>
                    <a:pt x="67" y="27"/>
                    <a:pt x="67" y="27"/>
                    <a:pt x="67" y="27"/>
                  </a:cubicBezTo>
                  <a:close/>
                  <a:moveTo>
                    <a:pt x="42" y="21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4" y="24"/>
                    <a:pt x="42" y="23"/>
                    <a:pt x="4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69"/>
            <p:cNvSpPr>
              <a:spLocks/>
            </p:cNvSpPr>
            <p:nvPr/>
          </p:nvSpPr>
          <p:spPr bwMode="auto">
            <a:xfrm>
              <a:off x="5545138" y="2484438"/>
              <a:ext cx="38100" cy="22225"/>
            </a:xfrm>
            <a:custGeom>
              <a:avLst/>
              <a:gdLst>
                <a:gd name="T0" fmla="*/ 0 w 12"/>
                <a:gd name="T1" fmla="*/ 3 h 7"/>
                <a:gd name="T2" fmla="*/ 0 w 12"/>
                <a:gd name="T3" fmla="*/ 7 h 7"/>
                <a:gd name="T4" fmla="*/ 8 w 12"/>
                <a:gd name="T5" fmla="*/ 7 h 7"/>
                <a:gd name="T6" fmla="*/ 12 w 12"/>
                <a:gd name="T7" fmla="*/ 4 h 7"/>
                <a:gd name="T8" fmla="*/ 8 w 12"/>
                <a:gd name="T9" fmla="*/ 0 h 7"/>
                <a:gd name="T10" fmla="*/ 0 w 12"/>
                <a:gd name="T11" fmla="*/ 0 h 7"/>
                <a:gd name="T12" fmla="*/ 0 w 12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2" y="6"/>
                    <a:pt x="12" y="4"/>
                  </a:cubicBezTo>
                  <a:cubicBezTo>
                    <a:pt x="12" y="2"/>
                    <a:pt x="10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70"/>
            <p:cNvSpPr>
              <a:spLocks/>
            </p:cNvSpPr>
            <p:nvPr/>
          </p:nvSpPr>
          <p:spPr bwMode="auto">
            <a:xfrm>
              <a:off x="5522913" y="2528888"/>
              <a:ext cx="60325" cy="23813"/>
            </a:xfrm>
            <a:custGeom>
              <a:avLst/>
              <a:gdLst>
                <a:gd name="T0" fmla="*/ 15 w 19"/>
                <a:gd name="T1" fmla="*/ 7 h 7"/>
                <a:gd name="T2" fmla="*/ 19 w 19"/>
                <a:gd name="T3" fmla="*/ 4 h 7"/>
                <a:gd name="T4" fmla="*/ 15 w 19"/>
                <a:gd name="T5" fmla="*/ 0 h 7"/>
                <a:gd name="T6" fmla="*/ 4 w 19"/>
                <a:gd name="T7" fmla="*/ 0 h 7"/>
                <a:gd name="T8" fmla="*/ 0 w 19"/>
                <a:gd name="T9" fmla="*/ 7 h 7"/>
                <a:gd name="T10" fmla="*/ 15 w 1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">
                  <a:moveTo>
                    <a:pt x="15" y="7"/>
                  </a:moveTo>
                  <a:cubicBezTo>
                    <a:pt x="17" y="7"/>
                    <a:pt x="19" y="6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5"/>
                    <a:pt x="0" y="7"/>
                  </a:cubicBezTo>
                  <a:lnTo>
                    <a:pt x="15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71"/>
            <p:cNvSpPr>
              <a:spLocks noEditPoints="1"/>
            </p:cNvSpPr>
            <p:nvPr/>
          </p:nvSpPr>
          <p:spPr bwMode="auto">
            <a:xfrm>
              <a:off x="5267326" y="2414588"/>
              <a:ext cx="274638" cy="227013"/>
            </a:xfrm>
            <a:custGeom>
              <a:avLst/>
              <a:gdLst>
                <a:gd name="T0" fmla="*/ 85 w 86"/>
                <a:gd name="T1" fmla="*/ 22 h 71"/>
                <a:gd name="T2" fmla="*/ 66 w 86"/>
                <a:gd name="T3" fmla="*/ 1 h 71"/>
                <a:gd name="T4" fmla="*/ 61 w 86"/>
                <a:gd name="T5" fmla="*/ 0 h 71"/>
                <a:gd name="T6" fmla="*/ 61 w 86"/>
                <a:gd name="T7" fmla="*/ 0 h 71"/>
                <a:gd name="T8" fmla="*/ 61 w 86"/>
                <a:gd name="T9" fmla="*/ 0 h 71"/>
                <a:gd name="T10" fmla="*/ 47 w 86"/>
                <a:gd name="T11" fmla="*/ 5 h 71"/>
                <a:gd name="T12" fmla="*/ 43 w 86"/>
                <a:gd name="T13" fmla="*/ 8 h 71"/>
                <a:gd name="T14" fmla="*/ 40 w 86"/>
                <a:gd name="T15" fmla="*/ 12 h 71"/>
                <a:gd name="T16" fmla="*/ 37 w 86"/>
                <a:gd name="T17" fmla="*/ 20 h 71"/>
                <a:gd name="T18" fmla="*/ 36 w 86"/>
                <a:gd name="T19" fmla="*/ 25 h 71"/>
                <a:gd name="T20" fmla="*/ 37 w 86"/>
                <a:gd name="T21" fmla="*/ 32 h 71"/>
                <a:gd name="T22" fmla="*/ 37 w 86"/>
                <a:gd name="T23" fmla="*/ 32 h 71"/>
                <a:gd name="T24" fmla="*/ 3 w 86"/>
                <a:gd name="T25" fmla="*/ 56 h 71"/>
                <a:gd name="T26" fmla="*/ 0 w 86"/>
                <a:gd name="T27" fmla="*/ 62 h 71"/>
                <a:gd name="T28" fmla="*/ 0 w 86"/>
                <a:gd name="T29" fmla="*/ 62 h 71"/>
                <a:gd name="T30" fmla="*/ 0 w 86"/>
                <a:gd name="T31" fmla="*/ 62 h 71"/>
                <a:gd name="T32" fmla="*/ 1 w 86"/>
                <a:gd name="T33" fmla="*/ 67 h 71"/>
                <a:gd name="T34" fmla="*/ 2 w 86"/>
                <a:gd name="T35" fmla="*/ 68 h 71"/>
                <a:gd name="T36" fmla="*/ 8 w 86"/>
                <a:gd name="T37" fmla="*/ 71 h 71"/>
                <a:gd name="T38" fmla="*/ 8 w 86"/>
                <a:gd name="T39" fmla="*/ 71 h 71"/>
                <a:gd name="T40" fmla="*/ 8 w 86"/>
                <a:gd name="T41" fmla="*/ 71 h 71"/>
                <a:gd name="T42" fmla="*/ 13 w 86"/>
                <a:gd name="T43" fmla="*/ 70 h 71"/>
                <a:gd name="T44" fmla="*/ 14 w 86"/>
                <a:gd name="T45" fmla="*/ 69 h 71"/>
                <a:gd name="T46" fmla="*/ 14 w 86"/>
                <a:gd name="T47" fmla="*/ 69 h 71"/>
                <a:gd name="T48" fmla="*/ 40 w 86"/>
                <a:gd name="T49" fmla="*/ 51 h 71"/>
                <a:gd name="T50" fmla="*/ 43 w 86"/>
                <a:gd name="T51" fmla="*/ 48 h 71"/>
                <a:gd name="T52" fmla="*/ 47 w 86"/>
                <a:gd name="T53" fmla="*/ 46 h 71"/>
                <a:gd name="T54" fmla="*/ 47 w 86"/>
                <a:gd name="T55" fmla="*/ 46 h 71"/>
                <a:gd name="T56" fmla="*/ 47 w 86"/>
                <a:gd name="T57" fmla="*/ 46 h 71"/>
                <a:gd name="T58" fmla="*/ 55 w 86"/>
                <a:gd name="T59" fmla="*/ 49 h 71"/>
                <a:gd name="T60" fmla="*/ 61 w 86"/>
                <a:gd name="T61" fmla="*/ 50 h 71"/>
                <a:gd name="T62" fmla="*/ 61 w 86"/>
                <a:gd name="T63" fmla="*/ 50 h 71"/>
                <a:gd name="T64" fmla="*/ 78 w 86"/>
                <a:gd name="T65" fmla="*/ 43 h 71"/>
                <a:gd name="T66" fmla="*/ 83 w 86"/>
                <a:gd name="T67" fmla="*/ 36 h 71"/>
                <a:gd name="T68" fmla="*/ 85 w 86"/>
                <a:gd name="T69" fmla="*/ 31 h 71"/>
                <a:gd name="T70" fmla="*/ 85 w 86"/>
                <a:gd name="T71" fmla="*/ 31 h 71"/>
                <a:gd name="T72" fmla="*/ 85 w 86"/>
                <a:gd name="T73" fmla="*/ 29 h 71"/>
                <a:gd name="T74" fmla="*/ 86 w 86"/>
                <a:gd name="T75" fmla="*/ 25 h 71"/>
                <a:gd name="T76" fmla="*/ 86 w 86"/>
                <a:gd name="T77" fmla="*/ 25 h 71"/>
                <a:gd name="T78" fmla="*/ 85 w 86"/>
                <a:gd name="T79" fmla="*/ 22 h 71"/>
                <a:gd name="T80" fmla="*/ 26 w 86"/>
                <a:gd name="T81" fmla="*/ 57 h 71"/>
                <a:gd name="T82" fmla="*/ 13 w 86"/>
                <a:gd name="T83" fmla="*/ 66 h 71"/>
                <a:gd name="T84" fmla="*/ 10 w 86"/>
                <a:gd name="T85" fmla="*/ 67 h 71"/>
                <a:gd name="T86" fmla="*/ 6 w 86"/>
                <a:gd name="T87" fmla="*/ 64 h 71"/>
                <a:gd name="T88" fmla="*/ 5 w 86"/>
                <a:gd name="T89" fmla="*/ 62 h 71"/>
                <a:gd name="T90" fmla="*/ 7 w 86"/>
                <a:gd name="T91" fmla="*/ 58 h 71"/>
                <a:gd name="T92" fmla="*/ 20 w 86"/>
                <a:gd name="T93" fmla="*/ 49 h 71"/>
                <a:gd name="T94" fmla="*/ 23 w 86"/>
                <a:gd name="T95" fmla="*/ 48 h 71"/>
                <a:gd name="T96" fmla="*/ 27 w 86"/>
                <a:gd name="T97" fmla="*/ 50 h 71"/>
                <a:gd name="T98" fmla="*/ 28 w 86"/>
                <a:gd name="T99" fmla="*/ 53 h 71"/>
                <a:gd name="T100" fmla="*/ 26 w 86"/>
                <a:gd name="T101" fmla="*/ 57 h 71"/>
                <a:gd name="T102" fmla="*/ 73 w 86"/>
                <a:gd name="T103" fmla="*/ 36 h 71"/>
                <a:gd name="T104" fmla="*/ 63 w 86"/>
                <a:gd name="T105" fmla="*/ 41 h 71"/>
                <a:gd name="T106" fmla="*/ 61 w 86"/>
                <a:gd name="T107" fmla="*/ 41 h 71"/>
                <a:gd name="T108" fmla="*/ 47 w 86"/>
                <a:gd name="T109" fmla="*/ 32 h 71"/>
                <a:gd name="T110" fmla="*/ 45 w 86"/>
                <a:gd name="T111" fmla="*/ 25 h 71"/>
                <a:gd name="T112" fmla="*/ 47 w 86"/>
                <a:gd name="T113" fmla="*/ 17 h 71"/>
                <a:gd name="T114" fmla="*/ 61 w 86"/>
                <a:gd name="T115" fmla="*/ 8 h 71"/>
                <a:gd name="T116" fmla="*/ 77 w 86"/>
                <a:gd name="T117" fmla="*/ 22 h 71"/>
                <a:gd name="T118" fmla="*/ 78 w 86"/>
                <a:gd name="T119" fmla="*/ 25 h 71"/>
                <a:gd name="T120" fmla="*/ 77 w 86"/>
                <a:gd name="T121" fmla="*/ 29 h 71"/>
                <a:gd name="T122" fmla="*/ 73 w 86"/>
                <a:gd name="T123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" h="71">
                  <a:moveTo>
                    <a:pt x="85" y="22"/>
                  </a:moveTo>
                  <a:cubicBezTo>
                    <a:pt x="84" y="12"/>
                    <a:pt x="77" y="4"/>
                    <a:pt x="66" y="1"/>
                  </a:cubicBezTo>
                  <a:cubicBezTo>
                    <a:pt x="65" y="1"/>
                    <a:pt x="63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5" y="0"/>
                    <a:pt x="51" y="2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2" y="9"/>
                    <a:pt x="41" y="10"/>
                    <a:pt x="40" y="12"/>
                  </a:cubicBezTo>
                  <a:cubicBezTo>
                    <a:pt x="38" y="14"/>
                    <a:pt x="37" y="17"/>
                    <a:pt x="37" y="20"/>
                  </a:cubicBezTo>
                  <a:cubicBezTo>
                    <a:pt x="36" y="21"/>
                    <a:pt x="36" y="23"/>
                    <a:pt x="36" y="25"/>
                  </a:cubicBezTo>
                  <a:cubicBezTo>
                    <a:pt x="36" y="27"/>
                    <a:pt x="36" y="30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7"/>
                    <a:pt x="0" y="60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0" y="65"/>
                    <a:pt x="1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4" y="70"/>
                    <a:pt x="6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0" y="71"/>
                    <a:pt x="12" y="71"/>
                    <a:pt x="13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0" y="48"/>
                    <a:pt x="52" y="49"/>
                    <a:pt x="55" y="49"/>
                  </a:cubicBezTo>
                  <a:cubicBezTo>
                    <a:pt x="57" y="50"/>
                    <a:pt x="59" y="50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7" y="50"/>
                    <a:pt x="73" y="47"/>
                    <a:pt x="78" y="43"/>
                  </a:cubicBezTo>
                  <a:cubicBezTo>
                    <a:pt x="80" y="41"/>
                    <a:pt x="82" y="39"/>
                    <a:pt x="83" y="36"/>
                  </a:cubicBezTo>
                  <a:cubicBezTo>
                    <a:pt x="84" y="35"/>
                    <a:pt x="84" y="33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0"/>
                    <a:pt x="85" y="30"/>
                    <a:pt x="85" y="29"/>
                  </a:cubicBezTo>
                  <a:cubicBezTo>
                    <a:pt x="85" y="28"/>
                    <a:pt x="86" y="27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5" y="23"/>
                    <a:pt x="85" y="22"/>
                  </a:cubicBezTo>
                  <a:close/>
                  <a:moveTo>
                    <a:pt x="26" y="57"/>
                  </a:moveTo>
                  <a:cubicBezTo>
                    <a:pt x="13" y="66"/>
                    <a:pt x="13" y="66"/>
                    <a:pt x="13" y="66"/>
                  </a:cubicBezTo>
                  <a:cubicBezTo>
                    <a:pt x="12" y="66"/>
                    <a:pt x="11" y="67"/>
                    <a:pt x="10" y="67"/>
                  </a:cubicBezTo>
                  <a:cubicBezTo>
                    <a:pt x="8" y="67"/>
                    <a:pt x="7" y="66"/>
                    <a:pt x="6" y="64"/>
                  </a:cubicBezTo>
                  <a:cubicBezTo>
                    <a:pt x="5" y="64"/>
                    <a:pt x="5" y="63"/>
                    <a:pt x="5" y="62"/>
                  </a:cubicBezTo>
                  <a:cubicBezTo>
                    <a:pt x="5" y="60"/>
                    <a:pt x="6" y="59"/>
                    <a:pt x="7" y="5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8"/>
                    <a:pt x="22" y="48"/>
                    <a:pt x="23" y="48"/>
                  </a:cubicBezTo>
                  <a:cubicBezTo>
                    <a:pt x="25" y="48"/>
                    <a:pt x="26" y="49"/>
                    <a:pt x="27" y="50"/>
                  </a:cubicBezTo>
                  <a:cubicBezTo>
                    <a:pt x="28" y="51"/>
                    <a:pt x="28" y="52"/>
                    <a:pt x="28" y="53"/>
                  </a:cubicBezTo>
                  <a:cubicBezTo>
                    <a:pt x="28" y="55"/>
                    <a:pt x="27" y="56"/>
                    <a:pt x="26" y="57"/>
                  </a:cubicBezTo>
                  <a:close/>
                  <a:moveTo>
                    <a:pt x="73" y="36"/>
                  </a:moveTo>
                  <a:cubicBezTo>
                    <a:pt x="70" y="39"/>
                    <a:pt x="67" y="41"/>
                    <a:pt x="63" y="41"/>
                  </a:cubicBezTo>
                  <a:cubicBezTo>
                    <a:pt x="62" y="41"/>
                    <a:pt x="62" y="41"/>
                    <a:pt x="61" y="41"/>
                  </a:cubicBezTo>
                  <a:cubicBezTo>
                    <a:pt x="55" y="41"/>
                    <a:pt x="49" y="37"/>
                    <a:pt x="47" y="32"/>
                  </a:cubicBezTo>
                  <a:cubicBezTo>
                    <a:pt x="45" y="30"/>
                    <a:pt x="45" y="27"/>
                    <a:pt x="45" y="25"/>
                  </a:cubicBezTo>
                  <a:cubicBezTo>
                    <a:pt x="45" y="22"/>
                    <a:pt x="45" y="19"/>
                    <a:pt x="47" y="17"/>
                  </a:cubicBezTo>
                  <a:cubicBezTo>
                    <a:pt x="49" y="12"/>
                    <a:pt x="55" y="8"/>
                    <a:pt x="61" y="8"/>
                  </a:cubicBezTo>
                  <a:cubicBezTo>
                    <a:pt x="69" y="8"/>
                    <a:pt x="76" y="14"/>
                    <a:pt x="77" y="22"/>
                  </a:cubicBezTo>
                  <a:cubicBezTo>
                    <a:pt x="77" y="23"/>
                    <a:pt x="78" y="24"/>
                    <a:pt x="78" y="25"/>
                  </a:cubicBezTo>
                  <a:cubicBezTo>
                    <a:pt x="78" y="26"/>
                    <a:pt x="77" y="28"/>
                    <a:pt x="77" y="29"/>
                  </a:cubicBezTo>
                  <a:cubicBezTo>
                    <a:pt x="76" y="32"/>
                    <a:pt x="75" y="34"/>
                    <a:pt x="7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72"/>
            <p:cNvSpPr>
              <a:spLocks/>
            </p:cNvSpPr>
            <p:nvPr/>
          </p:nvSpPr>
          <p:spPr bwMode="auto">
            <a:xfrm>
              <a:off x="5462588" y="2544763"/>
              <a:ext cx="6350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73"/>
            <p:cNvSpPr>
              <a:spLocks/>
            </p:cNvSpPr>
            <p:nvPr/>
          </p:nvSpPr>
          <p:spPr bwMode="auto">
            <a:xfrm>
              <a:off x="5468938" y="2528888"/>
              <a:ext cx="31750" cy="15875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5 h 5"/>
                <a:gd name="T4" fmla="*/ 0 w 10"/>
                <a:gd name="T5" fmla="*/ 5 h 5"/>
                <a:gd name="T6" fmla="*/ 1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3"/>
                    <a:pt x="4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7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74"/>
            <p:cNvSpPr>
              <a:spLocks/>
            </p:cNvSpPr>
            <p:nvPr/>
          </p:nvSpPr>
          <p:spPr bwMode="auto">
            <a:xfrm>
              <a:off x="5440363" y="2503488"/>
              <a:ext cx="60325" cy="31750"/>
            </a:xfrm>
            <a:custGeom>
              <a:avLst/>
              <a:gdLst>
                <a:gd name="T0" fmla="*/ 19 w 19"/>
                <a:gd name="T1" fmla="*/ 1 h 10"/>
                <a:gd name="T2" fmla="*/ 18 w 19"/>
                <a:gd name="T3" fmla="*/ 1 h 10"/>
                <a:gd name="T4" fmla="*/ 16 w 19"/>
                <a:gd name="T5" fmla="*/ 1 h 10"/>
                <a:gd name="T6" fmla="*/ 16 w 19"/>
                <a:gd name="T7" fmla="*/ 1 h 10"/>
                <a:gd name="T8" fmla="*/ 7 w 19"/>
                <a:gd name="T9" fmla="*/ 7 h 10"/>
                <a:gd name="T10" fmla="*/ 2 w 19"/>
                <a:gd name="T11" fmla="*/ 6 h 10"/>
                <a:gd name="T12" fmla="*/ 0 w 19"/>
                <a:gd name="T13" fmla="*/ 7 h 10"/>
                <a:gd name="T14" fmla="*/ 1 w 19"/>
                <a:gd name="T15" fmla="*/ 9 h 10"/>
                <a:gd name="T16" fmla="*/ 1 w 19"/>
                <a:gd name="T17" fmla="*/ 9 h 10"/>
                <a:gd name="T18" fmla="*/ 7 w 19"/>
                <a:gd name="T19" fmla="*/ 10 h 10"/>
                <a:gd name="T20" fmla="*/ 7 w 19"/>
                <a:gd name="T21" fmla="*/ 10 h 10"/>
                <a:gd name="T22" fmla="*/ 9 w 19"/>
                <a:gd name="T23" fmla="*/ 10 h 10"/>
                <a:gd name="T24" fmla="*/ 14 w 19"/>
                <a:gd name="T25" fmla="*/ 8 h 10"/>
                <a:gd name="T26" fmla="*/ 19 w 19"/>
                <a:gd name="T27" fmla="*/ 2 h 10"/>
                <a:gd name="T28" fmla="*/ 19 w 19"/>
                <a:gd name="T2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0">
                  <a:moveTo>
                    <a:pt x="19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5"/>
                    <a:pt x="11" y="7"/>
                    <a:pt x="7" y="7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11" y="10"/>
                    <a:pt x="12" y="9"/>
                    <a:pt x="14" y="8"/>
                  </a:cubicBezTo>
                  <a:cubicBezTo>
                    <a:pt x="16" y="7"/>
                    <a:pt x="18" y="5"/>
                    <a:pt x="19" y="2"/>
                  </a:cubicBez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113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Участники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Государственной программы </a:t>
            </a:r>
            <a:r>
              <a:rPr lang="ru-RU" sz="2400" dirty="0">
                <a:solidFill>
                  <a:schemeClr val="bg1"/>
                </a:solidFill>
              </a:rPr>
              <a:t>Республики Тыва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Реализация государственной национальной политики Российской Федерации в Республике Тыва»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239" y="3107026"/>
            <a:ext cx="8784976" cy="216024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Desktop\govRTv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7446"/>
            <a:ext cx="2147858" cy="8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age210068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26" y="3780314"/>
            <a:ext cx="1328105" cy="8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3070_html_m7fc119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99" y="3780314"/>
            <a:ext cx="840999" cy="8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logo-torg-palata-kaduce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458" y="3579574"/>
            <a:ext cx="885902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7bUr6_F0PH8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80" y="3525957"/>
            <a:ext cx="1362138" cy="13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357158" y="1214422"/>
            <a:ext cx="8429684" cy="642942"/>
          </a:xfrm>
          <a:prstGeom prst="round2DiagRect">
            <a:avLst>
              <a:gd name="adj1" fmla="val 29075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Общий объем финансирования до 2020 года – </a:t>
            </a:r>
            <a:r>
              <a:rPr lang="ru-RU" sz="2800" b="1" dirty="0" smtClean="0">
                <a:solidFill>
                  <a:schemeClr val="bg1"/>
                </a:solidFill>
              </a:rPr>
              <a:t>48338 </a:t>
            </a:r>
            <a:r>
              <a:rPr lang="ru-RU" sz="2800" b="1" dirty="0" err="1" smtClean="0">
                <a:solidFill>
                  <a:schemeClr val="bg1"/>
                </a:solidFill>
              </a:rPr>
              <a:t>тыс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рублей 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94343739"/>
              </p:ext>
            </p:extLst>
          </p:nvPr>
        </p:nvGraphicFramePr>
        <p:xfrm>
          <a:off x="2500298" y="2235356"/>
          <a:ext cx="4396185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571472" y="1314693"/>
            <a:ext cx="357190" cy="471233"/>
            <a:chOff x="2208215" y="857233"/>
            <a:chExt cx="584201" cy="770723"/>
          </a:xfrm>
          <a:solidFill>
            <a:srgbClr val="FFFF00"/>
          </a:solidFill>
        </p:grpSpPr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08215" y="1107380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28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9"/>
                </a:cxn>
                <a:cxn ang="0">
                  <a:pos x="26" y="152"/>
                </a:cxn>
                <a:cxn ang="0">
                  <a:pos x="34" y="125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5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4"/>
                </a:cxn>
                <a:cxn ang="0">
                  <a:pos x="49" y="84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5" y="80"/>
                </a:cxn>
                <a:cxn ang="0">
                  <a:pos x="285" y="80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2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9"/>
                  </a:lnTo>
                  <a:lnTo>
                    <a:pt x="26" y="152"/>
                  </a:lnTo>
                  <a:lnTo>
                    <a:pt x="34" y="125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5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5" y="80"/>
                  </a:lnTo>
                  <a:lnTo>
                    <a:pt x="285" y="80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425703" y="1274708"/>
              <a:ext cx="366713" cy="353248"/>
            </a:xfrm>
            <a:custGeom>
              <a:avLst/>
              <a:gdLst/>
              <a:ahLst/>
              <a:cxnLst>
                <a:cxn ang="0">
                  <a:pos x="212" y="68"/>
                </a:cxn>
                <a:cxn ang="0">
                  <a:pos x="189" y="64"/>
                </a:cxn>
                <a:cxn ang="0">
                  <a:pos x="178" y="83"/>
                </a:cxn>
                <a:cxn ang="0">
                  <a:pos x="186" y="102"/>
                </a:cxn>
                <a:cxn ang="0">
                  <a:pos x="178" y="121"/>
                </a:cxn>
                <a:cxn ang="0">
                  <a:pos x="220" y="83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8"/>
                </a:cxn>
                <a:cxn ang="0">
                  <a:pos x="231" y="68"/>
                </a:cxn>
                <a:cxn ang="0">
                  <a:pos x="231" y="91"/>
                </a:cxn>
                <a:cxn ang="0">
                  <a:pos x="227" y="125"/>
                </a:cxn>
                <a:cxn ang="0">
                  <a:pos x="224" y="148"/>
                </a:cxn>
                <a:cxn ang="0">
                  <a:pos x="79" y="209"/>
                </a:cxn>
                <a:cxn ang="0">
                  <a:pos x="3" y="171"/>
                </a:cxn>
                <a:cxn ang="0">
                  <a:pos x="0" y="159"/>
                </a:cxn>
                <a:cxn ang="0">
                  <a:pos x="3" y="136"/>
                </a:cxn>
                <a:cxn ang="0">
                  <a:pos x="3" y="125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8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49"/>
                </a:cxn>
                <a:cxn ang="0">
                  <a:pos x="144" y="125"/>
                </a:cxn>
                <a:cxn ang="0">
                  <a:pos x="87" y="140"/>
                </a:cxn>
                <a:cxn ang="0">
                  <a:pos x="53" y="129"/>
                </a:cxn>
                <a:cxn ang="0">
                  <a:pos x="15" y="110"/>
                </a:cxn>
                <a:cxn ang="0">
                  <a:pos x="68" y="155"/>
                </a:cxn>
                <a:cxn ang="0">
                  <a:pos x="83" y="159"/>
                </a:cxn>
                <a:cxn ang="0">
                  <a:pos x="144" y="125"/>
                </a:cxn>
                <a:cxn ang="0">
                  <a:pos x="94" y="102"/>
                </a:cxn>
                <a:cxn ang="0">
                  <a:pos x="64" y="99"/>
                </a:cxn>
                <a:cxn ang="0">
                  <a:pos x="15" y="72"/>
                </a:cxn>
                <a:cxn ang="0">
                  <a:pos x="72" y="121"/>
                </a:cxn>
                <a:cxn ang="0">
                  <a:pos x="132" y="106"/>
                </a:cxn>
                <a:cxn ang="0">
                  <a:pos x="144" y="87"/>
                </a:cxn>
                <a:cxn ang="0">
                  <a:pos x="121" y="167"/>
                </a:cxn>
                <a:cxn ang="0">
                  <a:pos x="83" y="178"/>
                </a:cxn>
                <a:cxn ang="0">
                  <a:pos x="49" y="167"/>
                </a:cxn>
                <a:cxn ang="0">
                  <a:pos x="11" y="144"/>
                </a:cxn>
                <a:cxn ang="0">
                  <a:pos x="68" y="193"/>
                </a:cxn>
                <a:cxn ang="0">
                  <a:pos x="129" y="182"/>
                </a:cxn>
                <a:cxn ang="0">
                  <a:pos x="140" y="159"/>
                </a:cxn>
                <a:cxn ang="0">
                  <a:pos x="170" y="61"/>
                </a:cxn>
                <a:cxn ang="0">
                  <a:pos x="212" y="42"/>
                </a:cxn>
                <a:cxn ang="0">
                  <a:pos x="159" y="15"/>
                </a:cxn>
                <a:cxn ang="0">
                  <a:pos x="174" y="159"/>
                </a:cxn>
                <a:cxn ang="0">
                  <a:pos x="216" y="136"/>
                </a:cxn>
                <a:cxn ang="0">
                  <a:pos x="182" y="140"/>
                </a:cxn>
              </a:cxnLst>
              <a:rect l="0" t="0" r="r" b="b"/>
              <a:pathLst>
                <a:path w="231" h="209">
                  <a:moveTo>
                    <a:pt x="178" y="83"/>
                  </a:moveTo>
                  <a:lnTo>
                    <a:pt x="178" y="83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4" y="61"/>
                  </a:lnTo>
                  <a:lnTo>
                    <a:pt x="220" y="49"/>
                  </a:lnTo>
                  <a:lnTo>
                    <a:pt x="220" y="4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78" y="72"/>
                  </a:lnTo>
                  <a:lnTo>
                    <a:pt x="178" y="80"/>
                  </a:lnTo>
                  <a:lnTo>
                    <a:pt x="178" y="83"/>
                  </a:lnTo>
                  <a:lnTo>
                    <a:pt x="178" y="83"/>
                  </a:lnTo>
                  <a:close/>
                  <a:moveTo>
                    <a:pt x="220" y="83"/>
                  </a:moveTo>
                  <a:lnTo>
                    <a:pt x="220" y="83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8" y="110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208" y="106"/>
                  </a:lnTo>
                  <a:lnTo>
                    <a:pt x="208" y="106"/>
                  </a:lnTo>
                  <a:lnTo>
                    <a:pt x="220" y="99"/>
                  </a:lnTo>
                  <a:lnTo>
                    <a:pt x="220" y="83"/>
                  </a:lnTo>
                  <a:lnTo>
                    <a:pt x="220" y="83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3"/>
                  </a:lnTo>
                  <a:lnTo>
                    <a:pt x="231" y="91"/>
                  </a:lnTo>
                  <a:lnTo>
                    <a:pt x="231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1" y="182"/>
                  </a:lnTo>
                  <a:lnTo>
                    <a:pt x="117" y="19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3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3" y="129"/>
                  </a:lnTo>
                  <a:lnTo>
                    <a:pt x="3" y="12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3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91"/>
                  </a:lnTo>
                  <a:lnTo>
                    <a:pt x="3" y="80"/>
                  </a:lnTo>
                  <a:lnTo>
                    <a:pt x="3" y="64"/>
                  </a:lnTo>
                  <a:lnTo>
                    <a:pt x="3" y="64"/>
                  </a:lnTo>
                  <a:close/>
                  <a:moveTo>
                    <a:pt x="30" y="68"/>
                  </a:moveTo>
                  <a:lnTo>
                    <a:pt x="30" y="6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72" y="91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30" y="68"/>
                  </a:lnTo>
                  <a:lnTo>
                    <a:pt x="30" y="68"/>
                  </a:lnTo>
                  <a:close/>
                  <a:moveTo>
                    <a:pt x="144" y="125"/>
                  </a:moveTo>
                  <a:lnTo>
                    <a:pt x="144" y="125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40"/>
                  </a:lnTo>
                  <a:lnTo>
                    <a:pt x="79" y="140"/>
                  </a:lnTo>
                  <a:lnTo>
                    <a:pt x="68" y="136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21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75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40" y="136"/>
                  </a:lnTo>
                  <a:lnTo>
                    <a:pt x="144" y="125"/>
                  </a:lnTo>
                  <a:lnTo>
                    <a:pt x="144" y="125"/>
                  </a:lnTo>
                  <a:close/>
                  <a:moveTo>
                    <a:pt x="144" y="87"/>
                  </a:moveTo>
                  <a:lnTo>
                    <a:pt x="144" y="87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79" y="102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3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40" y="102"/>
                  </a:lnTo>
                  <a:lnTo>
                    <a:pt x="144" y="99"/>
                  </a:lnTo>
                  <a:lnTo>
                    <a:pt x="144" y="87"/>
                  </a:lnTo>
                  <a:lnTo>
                    <a:pt x="144" y="87"/>
                  </a:lnTo>
                  <a:close/>
                  <a:moveTo>
                    <a:pt x="140" y="159"/>
                  </a:moveTo>
                  <a:lnTo>
                    <a:pt x="140" y="159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83" y="178"/>
                  </a:lnTo>
                  <a:lnTo>
                    <a:pt x="75" y="178"/>
                  </a:lnTo>
                  <a:lnTo>
                    <a:pt x="64" y="174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59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6" y="178"/>
                  </a:lnTo>
                  <a:lnTo>
                    <a:pt x="140" y="174"/>
                  </a:lnTo>
                  <a:lnTo>
                    <a:pt x="140" y="159"/>
                  </a:lnTo>
                  <a:lnTo>
                    <a:pt x="140" y="159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59"/>
                  </a:moveTo>
                  <a:lnTo>
                    <a:pt x="174" y="159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16" y="136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48"/>
                  </a:lnTo>
                  <a:lnTo>
                    <a:pt x="174" y="159"/>
                  </a:lnTo>
                  <a:lnTo>
                    <a:pt x="174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370140" y="857233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72"/>
                </a:cxn>
                <a:cxn ang="0">
                  <a:pos x="76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8" y="30"/>
                </a:cxn>
                <a:cxn ang="0">
                  <a:pos x="88" y="30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103"/>
                </a:cxn>
                <a:cxn ang="0">
                  <a:pos x="35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370140" y="1049914"/>
              <a:ext cx="200025" cy="4394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5"/>
                </a:cxn>
                <a:cxn ang="0">
                  <a:pos x="126" y="15"/>
                </a:cxn>
                <a:cxn ang="0">
                  <a:pos x="122" y="26"/>
                </a:cxn>
                <a:cxn ang="0">
                  <a:pos x="110" y="26"/>
                </a:cxn>
                <a:cxn ang="0">
                  <a:pos x="110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26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366895" y="116632"/>
            <a:ext cx="843528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программа Республики Тыва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«Реализация государственной национальной политики Российской Федерации в Республике Тыва»</a:t>
            </a:r>
            <a:endParaRPr lang="ru-RU" sz="2800" dirty="0"/>
          </a:p>
        </p:txBody>
      </p:sp>
      <p:sp>
        <p:nvSpPr>
          <p:cNvPr id="20" name="Содержимое 5"/>
          <p:cNvSpPr txBox="1">
            <a:spLocks/>
          </p:cNvSpPr>
          <p:nvPr/>
        </p:nvSpPr>
        <p:spPr>
          <a:xfrm>
            <a:off x="6297520" y="2214530"/>
            <a:ext cx="2775822" cy="464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defRPr/>
            </a:pPr>
            <a:r>
              <a:rPr lang="ru-RU" sz="11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/>
            </a:r>
            <a:br>
              <a:rPr lang="ru-RU" sz="1100" dirty="0">
                <a:ea typeface="Tahoma" pitchFamily="34" charset="0"/>
                <a:cs typeface="Tahoma" pitchFamily="34" charset="0"/>
              </a:rPr>
            </a:br>
            <a:r>
              <a:rPr lang="ru-RU" sz="1100" b="1" dirty="0" smtClean="0">
                <a:ea typeface="Tahoma" pitchFamily="34" charset="0"/>
                <a:cs typeface="Tahoma" pitchFamily="34" charset="0"/>
              </a:rPr>
              <a:t>«Совершенствование государственного управления в сфере государственной национальной политики»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- </a:t>
            </a:r>
            <a:r>
              <a:rPr lang="ru-RU" sz="1500" b="1" dirty="0" smtClean="0">
                <a:ea typeface="Tahoma" pitchFamily="34" charset="0"/>
                <a:cs typeface="Tahoma" pitchFamily="34" charset="0"/>
              </a:rPr>
              <a:t>5,2 млн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рублей</a:t>
            </a:r>
          </a:p>
          <a:p>
            <a:pPr lvl="0"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defRPr/>
            </a:pPr>
            <a:r>
              <a:rPr lang="ru-RU" sz="1100" dirty="0">
                <a:ea typeface="Tahoma" pitchFamily="34" charset="0"/>
                <a:cs typeface="Tahoma" pitchFamily="34" charset="0"/>
              </a:rPr>
              <a:t/>
            </a:r>
            <a:br>
              <a:rPr lang="ru-RU" sz="1100" dirty="0">
                <a:ea typeface="Tahoma" pitchFamily="34" charset="0"/>
                <a:cs typeface="Tahoma" pitchFamily="34" charset="0"/>
              </a:rPr>
            </a:br>
            <a:r>
              <a:rPr lang="ru-RU" sz="1100" b="1" dirty="0">
                <a:ea typeface="Tahoma" pitchFamily="34" charset="0"/>
                <a:cs typeface="Tahoma" pitchFamily="34" charset="0"/>
              </a:rPr>
              <a:t>«</a:t>
            </a:r>
            <a:r>
              <a:rPr lang="ru-RU" sz="1100" b="1" dirty="0" smtClean="0">
                <a:ea typeface="Tahoma" pitchFamily="34" charset="0"/>
                <a:cs typeface="Tahoma" pitchFamily="34" charset="0"/>
              </a:rPr>
              <a:t>Реализация комплексной информационной кампании, направленной на укрепление единства российской нации»</a:t>
            </a:r>
            <a:r>
              <a:rPr lang="ru-RU" sz="11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- </a:t>
            </a:r>
            <a:br>
              <a:rPr lang="ru-RU" sz="1100" dirty="0">
                <a:ea typeface="Tahoma" pitchFamily="34" charset="0"/>
                <a:cs typeface="Tahoma" pitchFamily="34" charset="0"/>
              </a:rPr>
            </a:br>
            <a:r>
              <a:rPr lang="ru-RU" sz="1500" b="1" dirty="0" smtClean="0">
                <a:ea typeface="Tahoma" pitchFamily="34" charset="0"/>
                <a:cs typeface="Tahoma" pitchFamily="34" charset="0"/>
              </a:rPr>
              <a:t>10,5 </a:t>
            </a:r>
            <a:r>
              <a:rPr lang="ru-RU" sz="1500" b="1" dirty="0">
                <a:ea typeface="Tahoma" pitchFamily="34" charset="0"/>
                <a:cs typeface="Tahoma" pitchFamily="34" charset="0"/>
              </a:rPr>
              <a:t>млн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рублей</a:t>
            </a:r>
          </a:p>
          <a:p>
            <a:pPr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defRPr/>
            </a:pPr>
            <a:r>
              <a:rPr lang="ru-RU" sz="11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/>
            </a:r>
            <a:br>
              <a:rPr lang="ru-RU" sz="1100" dirty="0">
                <a:ea typeface="Tahoma" pitchFamily="34" charset="0"/>
                <a:cs typeface="Tahoma" pitchFamily="34" charset="0"/>
              </a:rPr>
            </a:br>
            <a:r>
              <a:rPr lang="ru-RU" sz="1100" b="1" dirty="0" smtClean="0">
                <a:ea typeface="Tahoma" pitchFamily="34" charset="0"/>
                <a:cs typeface="Tahoma" pitchFamily="34" charset="0"/>
              </a:rPr>
              <a:t>«Профилактика этнического радикализма и экстремизма»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- </a:t>
            </a:r>
            <a:br>
              <a:rPr lang="ru-RU" sz="1100" dirty="0">
                <a:ea typeface="Tahoma" pitchFamily="34" charset="0"/>
                <a:cs typeface="Tahoma" pitchFamily="34" charset="0"/>
              </a:rPr>
            </a:br>
            <a:r>
              <a:rPr lang="ru-RU" sz="1500" b="1" dirty="0" smtClean="0">
                <a:ea typeface="Tahoma" pitchFamily="34" charset="0"/>
                <a:cs typeface="Tahoma" pitchFamily="34" charset="0"/>
              </a:rPr>
              <a:t>3,08 </a:t>
            </a:r>
            <a:r>
              <a:rPr lang="ru-RU" sz="1500" b="1" dirty="0">
                <a:ea typeface="Tahoma" pitchFamily="34" charset="0"/>
                <a:cs typeface="Tahoma" pitchFamily="34" charset="0"/>
              </a:rPr>
              <a:t>млн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рублей</a:t>
            </a:r>
          </a:p>
          <a:p>
            <a:pPr lvl="0"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defRPr/>
            </a:pPr>
            <a:r>
              <a:rPr lang="ru-RU" sz="1100" dirty="0">
                <a:ea typeface="Tahoma" pitchFamily="34" charset="0"/>
                <a:cs typeface="Tahoma" pitchFamily="34" charset="0"/>
              </a:rPr>
              <a:t/>
            </a:r>
            <a:br>
              <a:rPr lang="ru-RU" sz="1100" dirty="0">
                <a:ea typeface="Tahoma" pitchFamily="34" charset="0"/>
                <a:cs typeface="Tahoma" pitchFamily="34" charset="0"/>
              </a:rPr>
            </a:br>
            <a:endParaRPr lang="ru-RU" sz="1100" dirty="0">
              <a:ea typeface="Tahoma" pitchFamily="34" charset="0"/>
              <a:cs typeface="Tahoma" pitchFamily="34" charset="0"/>
            </a:endParaRPr>
          </a:p>
          <a:p>
            <a:pPr lvl="0"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defRPr/>
            </a:pPr>
            <a:endParaRPr lang="ru-RU" sz="11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defRPr/>
            </a:pPr>
            <a:endParaRPr lang="ru-RU" sz="1100" dirty="0">
              <a:ea typeface="Tahoma" pitchFamily="34" charset="0"/>
              <a:cs typeface="Tahoma" pitchFamily="34" charset="0"/>
            </a:endParaRPr>
          </a:p>
          <a:p>
            <a:pPr marR="0" lvl="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buClrTx/>
              <a:buSzTx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одержимое 5"/>
          <p:cNvSpPr txBox="1">
            <a:spLocks/>
          </p:cNvSpPr>
          <p:nvPr/>
        </p:nvSpPr>
        <p:spPr>
          <a:xfrm>
            <a:off x="473007" y="2237857"/>
            <a:ext cx="2629462" cy="464347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/>
          <a:p>
            <a:pPr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defRPr/>
            </a:pPr>
            <a:r>
              <a:rPr lang="ru-RU" sz="1100" dirty="0">
                <a:ea typeface="Tahoma" pitchFamily="34" charset="0"/>
                <a:cs typeface="Tahoma" pitchFamily="34" charset="0"/>
              </a:rPr>
              <a:t/>
            </a:r>
            <a:br>
              <a:rPr lang="ru-RU" sz="1100" dirty="0">
                <a:ea typeface="Tahoma" pitchFamily="34" charset="0"/>
                <a:cs typeface="Tahoma" pitchFamily="34" charset="0"/>
              </a:rPr>
            </a:br>
            <a:r>
              <a:rPr lang="ru-RU" sz="1100" b="1" dirty="0">
                <a:ea typeface="Tahoma" pitchFamily="34" charset="0"/>
                <a:cs typeface="Tahoma" pitchFamily="34" charset="0"/>
              </a:rPr>
              <a:t>«Устойчивое развитие КМНСС и ДВ РФ на территории Республики Тыва»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- </a:t>
            </a:r>
            <a:r>
              <a:rPr lang="ru-RU" sz="1500" b="1" dirty="0">
                <a:ea typeface="Tahoma" pitchFamily="34" charset="0"/>
                <a:cs typeface="Tahoma" pitchFamily="34" charset="0"/>
              </a:rPr>
              <a:t>5,4 млн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рублей</a:t>
            </a:r>
          </a:p>
          <a:p>
            <a:pPr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defRPr/>
            </a:pPr>
            <a:r>
              <a:rPr lang="ru-RU" sz="1100" b="1" dirty="0" smtClean="0">
                <a:ea typeface="Tahoma" pitchFamily="34" charset="0"/>
                <a:cs typeface="Tahoma" pitchFamily="34" charset="0"/>
              </a:rPr>
              <a:t>«Развитие российского казачества»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- </a:t>
            </a:r>
            <a:r>
              <a:rPr lang="ru-RU" sz="1500" b="1" dirty="0" smtClean="0">
                <a:ea typeface="Tahoma" pitchFamily="34" charset="0"/>
                <a:cs typeface="Tahoma" pitchFamily="34" charset="0"/>
              </a:rPr>
              <a:t>1 млн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рублей</a:t>
            </a:r>
          </a:p>
          <a:p>
            <a:pPr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</a:br>
            <a:r>
              <a:rPr lang="ru-RU" sz="1100" b="1" dirty="0" smtClean="0">
                <a:ea typeface="Tahoma" pitchFamily="34" charset="0"/>
                <a:cs typeface="Tahoma" pitchFamily="34" charset="0"/>
              </a:rPr>
              <a:t>«</a:t>
            </a:r>
            <a:r>
              <a:rPr lang="ru-RU" sz="1100" b="1" dirty="0">
                <a:ea typeface="Tahoma" pitchFamily="34" charset="0"/>
                <a:cs typeface="Tahoma" pitchFamily="34" charset="0"/>
              </a:rPr>
              <a:t>Укрепление гражданского единства и этнокультурное развитие народов, проживающих на территории Республики Тыва»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-</a:t>
            </a:r>
            <a:r>
              <a:rPr lang="ru-RU" sz="1100" b="1" dirty="0">
                <a:ea typeface="Tahoma" pitchFamily="34" charset="0"/>
                <a:cs typeface="Tahoma" pitchFamily="34" charset="0"/>
              </a:rPr>
              <a:t/>
            </a:r>
            <a:br>
              <a:rPr lang="ru-RU" sz="1100" b="1" dirty="0">
                <a:ea typeface="Tahoma" pitchFamily="34" charset="0"/>
                <a:cs typeface="Tahoma" pitchFamily="34" charset="0"/>
              </a:rPr>
            </a:br>
            <a:r>
              <a:rPr lang="ru-RU" sz="1500" b="1" dirty="0">
                <a:ea typeface="Tahoma" pitchFamily="34" charset="0"/>
                <a:cs typeface="Tahoma" pitchFamily="34" charset="0"/>
              </a:rPr>
              <a:t>11,4 млн </a:t>
            </a:r>
            <a:r>
              <a:rPr lang="ru-RU" sz="1100" dirty="0">
                <a:ea typeface="Tahoma" pitchFamily="34" charset="0"/>
                <a:cs typeface="Tahoma" pitchFamily="34" charset="0"/>
              </a:rPr>
              <a:t>рублей</a:t>
            </a:r>
          </a:p>
          <a:p>
            <a:pPr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  <a:p>
            <a:pPr marR="0" lvl="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1500"/>
              </a:spcAft>
              <a:buClrTx/>
              <a:buSzTx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508104" y="2636912"/>
            <a:ext cx="7894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84168" y="3933056"/>
            <a:ext cx="213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4048" y="53732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04048" y="5661248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283968" y="2237857"/>
            <a:ext cx="0" cy="399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1" idx="0"/>
          </p:cNvCxnSpPr>
          <p:nvPr/>
        </p:nvCxnSpPr>
        <p:spPr>
          <a:xfrm flipH="1">
            <a:off x="1787738" y="2214530"/>
            <a:ext cx="2496230" cy="23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915816" y="328498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5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5929322" y="2994163"/>
            <a:ext cx="2714644" cy="1159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203612" y="2439323"/>
            <a:ext cx="2714644" cy="997362"/>
          </a:xfrm>
          <a:prstGeom prst="rect">
            <a:avLst/>
          </a:prstGeom>
          <a:solidFill>
            <a:srgbClr val="601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Финансирование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2547" y="4437112"/>
            <a:ext cx="2736775" cy="1144098"/>
          </a:xfrm>
          <a:prstGeom prst="rect">
            <a:avLst/>
          </a:prstGeom>
          <a:solidFill>
            <a:srgbClr val="3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3612" y="3436685"/>
            <a:ext cx="2714644" cy="1030533"/>
          </a:xfrm>
          <a:prstGeom prst="rect">
            <a:avLst/>
          </a:prstGeom>
          <a:solidFill>
            <a:srgbClr val="3F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4669244"/>
            <a:ext cx="2714644" cy="9119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31411" y="4153976"/>
            <a:ext cx="2712556" cy="515267"/>
          </a:xfrm>
          <a:prstGeom prst="rect">
            <a:avLst/>
          </a:prstGeom>
          <a:solidFill>
            <a:srgbClr val="B4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487299"/>
            <a:ext cx="2714644" cy="58477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ts val="2200"/>
              </a:lnSpc>
            </a:pPr>
            <a:r>
              <a:rPr lang="ru-RU" sz="1600" dirty="0"/>
              <a:t>Всего </a:t>
            </a:r>
            <a:br>
              <a:rPr lang="ru-RU" sz="1600" dirty="0"/>
            </a:br>
            <a:r>
              <a:rPr lang="ru-RU" sz="2400" dirty="0" smtClean="0"/>
              <a:t>23,5 </a:t>
            </a:r>
            <a:r>
              <a:rPr lang="ru-RU" sz="2400" dirty="0"/>
              <a:t>млрд </a:t>
            </a:r>
            <a:r>
              <a:rPr lang="ru-RU" sz="1600" dirty="0"/>
              <a:t>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449417"/>
            <a:ext cx="2714644" cy="107721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ts val="2200"/>
              </a:lnSpc>
            </a:pPr>
            <a:r>
              <a:rPr lang="ru-RU" sz="1600" dirty="0"/>
              <a:t>Предусмотрено </a:t>
            </a:r>
            <a:br>
              <a:rPr lang="ru-RU" sz="1600" dirty="0"/>
            </a:br>
            <a:r>
              <a:rPr lang="ru-RU" sz="1600" dirty="0" smtClean="0"/>
              <a:t>Федеральный–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400" dirty="0" smtClean="0"/>
              <a:t>9,8 млн </a:t>
            </a:r>
            <a:r>
              <a:rPr lang="ru-RU" sz="1600" dirty="0"/>
              <a:t>рублей</a:t>
            </a:r>
          </a:p>
          <a:p>
            <a:pPr algn="ctr">
              <a:lnSpc>
                <a:spcPts val="2200"/>
              </a:lnSpc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08190" y="4832839"/>
            <a:ext cx="2714644" cy="58477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ts val="2200"/>
              </a:lnSpc>
            </a:pPr>
            <a:r>
              <a:rPr lang="ru-RU" sz="1600" dirty="0"/>
              <a:t>Всего </a:t>
            </a:r>
            <a:br>
              <a:rPr lang="ru-RU" sz="1600" dirty="0"/>
            </a:br>
            <a:r>
              <a:rPr lang="ru-RU" sz="2400" dirty="0" smtClean="0"/>
              <a:t>12,3 млн </a:t>
            </a:r>
            <a:r>
              <a:rPr lang="ru-RU" sz="1600" dirty="0"/>
              <a:t>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83788" y="3076758"/>
            <a:ext cx="2714644" cy="107721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ts val="2200"/>
              </a:lnSpc>
            </a:pPr>
            <a:r>
              <a:rPr lang="ru-RU" sz="1600" dirty="0">
                <a:solidFill>
                  <a:schemeClr val="bg1"/>
                </a:solidFill>
              </a:rPr>
              <a:t>Предусмотрено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Федеральный–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10,2 млн </a:t>
            </a:r>
            <a:r>
              <a:rPr lang="ru-RU" sz="1600" dirty="0">
                <a:solidFill>
                  <a:schemeClr val="bg1"/>
                </a:solidFill>
              </a:rPr>
              <a:t>рублей</a:t>
            </a:r>
          </a:p>
          <a:p>
            <a:pPr algn="ctr">
              <a:lnSpc>
                <a:spcPts val="2200"/>
              </a:lnSpc>
            </a:pP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43042" y="1639385"/>
            <a:ext cx="428628" cy="565479"/>
            <a:chOff x="2208215" y="857233"/>
            <a:chExt cx="584201" cy="770723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208215" y="1107380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28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9"/>
                </a:cxn>
                <a:cxn ang="0">
                  <a:pos x="26" y="152"/>
                </a:cxn>
                <a:cxn ang="0">
                  <a:pos x="34" y="125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5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4"/>
                </a:cxn>
                <a:cxn ang="0">
                  <a:pos x="49" y="84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5" y="80"/>
                </a:cxn>
                <a:cxn ang="0">
                  <a:pos x="285" y="80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2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9"/>
                  </a:lnTo>
                  <a:lnTo>
                    <a:pt x="26" y="152"/>
                  </a:lnTo>
                  <a:lnTo>
                    <a:pt x="34" y="125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5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5" y="80"/>
                  </a:lnTo>
                  <a:lnTo>
                    <a:pt x="285" y="80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2425703" y="1274708"/>
              <a:ext cx="366713" cy="353248"/>
            </a:xfrm>
            <a:custGeom>
              <a:avLst/>
              <a:gdLst/>
              <a:ahLst/>
              <a:cxnLst>
                <a:cxn ang="0">
                  <a:pos x="212" y="68"/>
                </a:cxn>
                <a:cxn ang="0">
                  <a:pos x="189" y="64"/>
                </a:cxn>
                <a:cxn ang="0">
                  <a:pos x="178" y="83"/>
                </a:cxn>
                <a:cxn ang="0">
                  <a:pos x="186" y="102"/>
                </a:cxn>
                <a:cxn ang="0">
                  <a:pos x="178" y="121"/>
                </a:cxn>
                <a:cxn ang="0">
                  <a:pos x="220" y="83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8"/>
                </a:cxn>
                <a:cxn ang="0">
                  <a:pos x="231" y="68"/>
                </a:cxn>
                <a:cxn ang="0">
                  <a:pos x="231" y="91"/>
                </a:cxn>
                <a:cxn ang="0">
                  <a:pos x="227" y="125"/>
                </a:cxn>
                <a:cxn ang="0">
                  <a:pos x="224" y="148"/>
                </a:cxn>
                <a:cxn ang="0">
                  <a:pos x="79" y="209"/>
                </a:cxn>
                <a:cxn ang="0">
                  <a:pos x="3" y="171"/>
                </a:cxn>
                <a:cxn ang="0">
                  <a:pos x="0" y="159"/>
                </a:cxn>
                <a:cxn ang="0">
                  <a:pos x="3" y="136"/>
                </a:cxn>
                <a:cxn ang="0">
                  <a:pos x="3" y="125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8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49"/>
                </a:cxn>
                <a:cxn ang="0">
                  <a:pos x="144" y="125"/>
                </a:cxn>
                <a:cxn ang="0">
                  <a:pos x="87" y="140"/>
                </a:cxn>
                <a:cxn ang="0">
                  <a:pos x="53" y="129"/>
                </a:cxn>
                <a:cxn ang="0">
                  <a:pos x="15" y="110"/>
                </a:cxn>
                <a:cxn ang="0">
                  <a:pos x="68" y="155"/>
                </a:cxn>
                <a:cxn ang="0">
                  <a:pos x="83" y="159"/>
                </a:cxn>
                <a:cxn ang="0">
                  <a:pos x="144" y="125"/>
                </a:cxn>
                <a:cxn ang="0">
                  <a:pos x="94" y="102"/>
                </a:cxn>
                <a:cxn ang="0">
                  <a:pos x="64" y="99"/>
                </a:cxn>
                <a:cxn ang="0">
                  <a:pos x="15" y="72"/>
                </a:cxn>
                <a:cxn ang="0">
                  <a:pos x="72" y="121"/>
                </a:cxn>
                <a:cxn ang="0">
                  <a:pos x="132" y="106"/>
                </a:cxn>
                <a:cxn ang="0">
                  <a:pos x="144" y="87"/>
                </a:cxn>
                <a:cxn ang="0">
                  <a:pos x="121" y="167"/>
                </a:cxn>
                <a:cxn ang="0">
                  <a:pos x="83" y="178"/>
                </a:cxn>
                <a:cxn ang="0">
                  <a:pos x="49" y="167"/>
                </a:cxn>
                <a:cxn ang="0">
                  <a:pos x="11" y="144"/>
                </a:cxn>
                <a:cxn ang="0">
                  <a:pos x="68" y="193"/>
                </a:cxn>
                <a:cxn ang="0">
                  <a:pos x="129" y="182"/>
                </a:cxn>
                <a:cxn ang="0">
                  <a:pos x="140" y="159"/>
                </a:cxn>
                <a:cxn ang="0">
                  <a:pos x="170" y="61"/>
                </a:cxn>
                <a:cxn ang="0">
                  <a:pos x="212" y="42"/>
                </a:cxn>
                <a:cxn ang="0">
                  <a:pos x="159" y="15"/>
                </a:cxn>
                <a:cxn ang="0">
                  <a:pos x="174" y="159"/>
                </a:cxn>
                <a:cxn ang="0">
                  <a:pos x="216" y="136"/>
                </a:cxn>
                <a:cxn ang="0">
                  <a:pos x="182" y="140"/>
                </a:cxn>
              </a:cxnLst>
              <a:rect l="0" t="0" r="r" b="b"/>
              <a:pathLst>
                <a:path w="231" h="209">
                  <a:moveTo>
                    <a:pt x="178" y="83"/>
                  </a:moveTo>
                  <a:lnTo>
                    <a:pt x="178" y="83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4" y="61"/>
                  </a:lnTo>
                  <a:lnTo>
                    <a:pt x="220" y="49"/>
                  </a:lnTo>
                  <a:lnTo>
                    <a:pt x="220" y="4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78" y="72"/>
                  </a:lnTo>
                  <a:lnTo>
                    <a:pt x="178" y="80"/>
                  </a:lnTo>
                  <a:lnTo>
                    <a:pt x="178" y="83"/>
                  </a:lnTo>
                  <a:lnTo>
                    <a:pt x="178" y="83"/>
                  </a:lnTo>
                  <a:close/>
                  <a:moveTo>
                    <a:pt x="220" y="83"/>
                  </a:moveTo>
                  <a:lnTo>
                    <a:pt x="220" y="83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8" y="110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208" y="106"/>
                  </a:lnTo>
                  <a:lnTo>
                    <a:pt x="208" y="106"/>
                  </a:lnTo>
                  <a:lnTo>
                    <a:pt x="220" y="99"/>
                  </a:lnTo>
                  <a:lnTo>
                    <a:pt x="220" y="83"/>
                  </a:lnTo>
                  <a:lnTo>
                    <a:pt x="220" y="83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3"/>
                  </a:lnTo>
                  <a:lnTo>
                    <a:pt x="231" y="91"/>
                  </a:lnTo>
                  <a:lnTo>
                    <a:pt x="231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1" y="182"/>
                  </a:lnTo>
                  <a:lnTo>
                    <a:pt x="117" y="19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3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3" y="129"/>
                  </a:lnTo>
                  <a:lnTo>
                    <a:pt x="3" y="12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3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91"/>
                  </a:lnTo>
                  <a:lnTo>
                    <a:pt x="3" y="80"/>
                  </a:lnTo>
                  <a:lnTo>
                    <a:pt x="3" y="64"/>
                  </a:lnTo>
                  <a:lnTo>
                    <a:pt x="3" y="64"/>
                  </a:lnTo>
                  <a:close/>
                  <a:moveTo>
                    <a:pt x="30" y="68"/>
                  </a:moveTo>
                  <a:lnTo>
                    <a:pt x="30" y="6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72" y="91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30" y="68"/>
                  </a:lnTo>
                  <a:lnTo>
                    <a:pt x="30" y="68"/>
                  </a:lnTo>
                  <a:close/>
                  <a:moveTo>
                    <a:pt x="144" y="125"/>
                  </a:moveTo>
                  <a:lnTo>
                    <a:pt x="144" y="125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40"/>
                  </a:lnTo>
                  <a:lnTo>
                    <a:pt x="79" y="140"/>
                  </a:lnTo>
                  <a:lnTo>
                    <a:pt x="68" y="136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21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75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40" y="136"/>
                  </a:lnTo>
                  <a:lnTo>
                    <a:pt x="144" y="125"/>
                  </a:lnTo>
                  <a:lnTo>
                    <a:pt x="144" y="125"/>
                  </a:lnTo>
                  <a:close/>
                  <a:moveTo>
                    <a:pt x="144" y="87"/>
                  </a:moveTo>
                  <a:lnTo>
                    <a:pt x="144" y="87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79" y="102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3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40" y="102"/>
                  </a:lnTo>
                  <a:lnTo>
                    <a:pt x="144" y="99"/>
                  </a:lnTo>
                  <a:lnTo>
                    <a:pt x="144" y="87"/>
                  </a:lnTo>
                  <a:lnTo>
                    <a:pt x="144" y="87"/>
                  </a:lnTo>
                  <a:close/>
                  <a:moveTo>
                    <a:pt x="140" y="159"/>
                  </a:moveTo>
                  <a:lnTo>
                    <a:pt x="140" y="159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83" y="178"/>
                  </a:lnTo>
                  <a:lnTo>
                    <a:pt x="75" y="178"/>
                  </a:lnTo>
                  <a:lnTo>
                    <a:pt x="64" y="174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59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6" y="178"/>
                  </a:lnTo>
                  <a:lnTo>
                    <a:pt x="140" y="174"/>
                  </a:lnTo>
                  <a:lnTo>
                    <a:pt x="140" y="159"/>
                  </a:lnTo>
                  <a:lnTo>
                    <a:pt x="140" y="159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59"/>
                  </a:moveTo>
                  <a:lnTo>
                    <a:pt x="174" y="159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16" y="136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48"/>
                  </a:lnTo>
                  <a:lnTo>
                    <a:pt x="174" y="159"/>
                  </a:lnTo>
                  <a:lnTo>
                    <a:pt x="174" y="15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370140" y="857233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72"/>
                </a:cxn>
                <a:cxn ang="0">
                  <a:pos x="76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8" y="30"/>
                </a:cxn>
                <a:cxn ang="0">
                  <a:pos x="88" y="30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103"/>
                </a:cxn>
                <a:cxn ang="0">
                  <a:pos x="35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370140" y="1049914"/>
              <a:ext cx="200025" cy="4394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5"/>
                </a:cxn>
                <a:cxn ang="0">
                  <a:pos x="126" y="15"/>
                </a:cxn>
                <a:cxn ang="0">
                  <a:pos x="122" y="26"/>
                </a:cxn>
                <a:cxn ang="0">
                  <a:pos x="110" y="26"/>
                </a:cxn>
                <a:cxn ang="0">
                  <a:pos x="110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26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343620" y="1711393"/>
            <a:ext cx="428628" cy="565479"/>
            <a:chOff x="2208215" y="857233"/>
            <a:chExt cx="584201" cy="770723"/>
          </a:xfrm>
          <a:solidFill>
            <a:srgbClr val="3F3D8F"/>
          </a:solidFill>
        </p:grpSpPr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208215" y="1107380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28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9"/>
                </a:cxn>
                <a:cxn ang="0">
                  <a:pos x="26" y="152"/>
                </a:cxn>
                <a:cxn ang="0">
                  <a:pos x="34" y="125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5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4"/>
                </a:cxn>
                <a:cxn ang="0">
                  <a:pos x="49" y="84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5" y="80"/>
                </a:cxn>
                <a:cxn ang="0">
                  <a:pos x="285" y="80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2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9"/>
                  </a:lnTo>
                  <a:lnTo>
                    <a:pt x="26" y="152"/>
                  </a:lnTo>
                  <a:lnTo>
                    <a:pt x="34" y="125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5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5" y="80"/>
                  </a:lnTo>
                  <a:lnTo>
                    <a:pt x="285" y="80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2425703" y="1274708"/>
              <a:ext cx="366713" cy="353248"/>
            </a:xfrm>
            <a:custGeom>
              <a:avLst/>
              <a:gdLst/>
              <a:ahLst/>
              <a:cxnLst>
                <a:cxn ang="0">
                  <a:pos x="212" y="68"/>
                </a:cxn>
                <a:cxn ang="0">
                  <a:pos x="189" y="64"/>
                </a:cxn>
                <a:cxn ang="0">
                  <a:pos x="178" y="83"/>
                </a:cxn>
                <a:cxn ang="0">
                  <a:pos x="186" y="102"/>
                </a:cxn>
                <a:cxn ang="0">
                  <a:pos x="178" y="121"/>
                </a:cxn>
                <a:cxn ang="0">
                  <a:pos x="220" y="83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8"/>
                </a:cxn>
                <a:cxn ang="0">
                  <a:pos x="231" y="68"/>
                </a:cxn>
                <a:cxn ang="0">
                  <a:pos x="231" y="91"/>
                </a:cxn>
                <a:cxn ang="0">
                  <a:pos x="227" y="125"/>
                </a:cxn>
                <a:cxn ang="0">
                  <a:pos x="224" y="148"/>
                </a:cxn>
                <a:cxn ang="0">
                  <a:pos x="79" y="209"/>
                </a:cxn>
                <a:cxn ang="0">
                  <a:pos x="3" y="171"/>
                </a:cxn>
                <a:cxn ang="0">
                  <a:pos x="0" y="159"/>
                </a:cxn>
                <a:cxn ang="0">
                  <a:pos x="3" y="136"/>
                </a:cxn>
                <a:cxn ang="0">
                  <a:pos x="3" y="125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8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49"/>
                </a:cxn>
                <a:cxn ang="0">
                  <a:pos x="144" y="125"/>
                </a:cxn>
                <a:cxn ang="0">
                  <a:pos x="87" y="140"/>
                </a:cxn>
                <a:cxn ang="0">
                  <a:pos x="53" y="129"/>
                </a:cxn>
                <a:cxn ang="0">
                  <a:pos x="15" y="110"/>
                </a:cxn>
                <a:cxn ang="0">
                  <a:pos x="68" y="155"/>
                </a:cxn>
                <a:cxn ang="0">
                  <a:pos x="83" y="159"/>
                </a:cxn>
                <a:cxn ang="0">
                  <a:pos x="144" y="125"/>
                </a:cxn>
                <a:cxn ang="0">
                  <a:pos x="94" y="102"/>
                </a:cxn>
                <a:cxn ang="0">
                  <a:pos x="64" y="99"/>
                </a:cxn>
                <a:cxn ang="0">
                  <a:pos x="15" y="72"/>
                </a:cxn>
                <a:cxn ang="0">
                  <a:pos x="72" y="121"/>
                </a:cxn>
                <a:cxn ang="0">
                  <a:pos x="132" y="106"/>
                </a:cxn>
                <a:cxn ang="0">
                  <a:pos x="144" y="87"/>
                </a:cxn>
                <a:cxn ang="0">
                  <a:pos x="121" y="167"/>
                </a:cxn>
                <a:cxn ang="0">
                  <a:pos x="83" y="178"/>
                </a:cxn>
                <a:cxn ang="0">
                  <a:pos x="49" y="167"/>
                </a:cxn>
                <a:cxn ang="0">
                  <a:pos x="11" y="144"/>
                </a:cxn>
                <a:cxn ang="0">
                  <a:pos x="68" y="193"/>
                </a:cxn>
                <a:cxn ang="0">
                  <a:pos x="129" y="182"/>
                </a:cxn>
                <a:cxn ang="0">
                  <a:pos x="140" y="159"/>
                </a:cxn>
                <a:cxn ang="0">
                  <a:pos x="170" y="61"/>
                </a:cxn>
                <a:cxn ang="0">
                  <a:pos x="212" y="42"/>
                </a:cxn>
                <a:cxn ang="0">
                  <a:pos x="159" y="15"/>
                </a:cxn>
                <a:cxn ang="0">
                  <a:pos x="174" y="159"/>
                </a:cxn>
                <a:cxn ang="0">
                  <a:pos x="216" y="136"/>
                </a:cxn>
                <a:cxn ang="0">
                  <a:pos x="182" y="140"/>
                </a:cxn>
              </a:cxnLst>
              <a:rect l="0" t="0" r="r" b="b"/>
              <a:pathLst>
                <a:path w="231" h="209">
                  <a:moveTo>
                    <a:pt x="178" y="83"/>
                  </a:moveTo>
                  <a:lnTo>
                    <a:pt x="178" y="83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4" y="61"/>
                  </a:lnTo>
                  <a:lnTo>
                    <a:pt x="220" y="49"/>
                  </a:lnTo>
                  <a:lnTo>
                    <a:pt x="220" y="4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78" y="72"/>
                  </a:lnTo>
                  <a:lnTo>
                    <a:pt x="178" y="80"/>
                  </a:lnTo>
                  <a:lnTo>
                    <a:pt x="178" y="83"/>
                  </a:lnTo>
                  <a:lnTo>
                    <a:pt x="178" y="83"/>
                  </a:lnTo>
                  <a:close/>
                  <a:moveTo>
                    <a:pt x="220" y="83"/>
                  </a:moveTo>
                  <a:lnTo>
                    <a:pt x="220" y="83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8" y="110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208" y="106"/>
                  </a:lnTo>
                  <a:lnTo>
                    <a:pt x="208" y="106"/>
                  </a:lnTo>
                  <a:lnTo>
                    <a:pt x="220" y="99"/>
                  </a:lnTo>
                  <a:lnTo>
                    <a:pt x="220" y="83"/>
                  </a:lnTo>
                  <a:lnTo>
                    <a:pt x="220" y="83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3"/>
                  </a:lnTo>
                  <a:lnTo>
                    <a:pt x="231" y="91"/>
                  </a:lnTo>
                  <a:lnTo>
                    <a:pt x="231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1" y="182"/>
                  </a:lnTo>
                  <a:lnTo>
                    <a:pt x="117" y="19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3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3" y="129"/>
                  </a:lnTo>
                  <a:lnTo>
                    <a:pt x="3" y="12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3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91"/>
                  </a:lnTo>
                  <a:lnTo>
                    <a:pt x="3" y="80"/>
                  </a:lnTo>
                  <a:lnTo>
                    <a:pt x="3" y="64"/>
                  </a:lnTo>
                  <a:lnTo>
                    <a:pt x="3" y="64"/>
                  </a:lnTo>
                  <a:close/>
                  <a:moveTo>
                    <a:pt x="30" y="68"/>
                  </a:moveTo>
                  <a:lnTo>
                    <a:pt x="30" y="6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72" y="91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30" y="68"/>
                  </a:lnTo>
                  <a:lnTo>
                    <a:pt x="30" y="68"/>
                  </a:lnTo>
                  <a:close/>
                  <a:moveTo>
                    <a:pt x="144" y="125"/>
                  </a:moveTo>
                  <a:lnTo>
                    <a:pt x="144" y="125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40"/>
                  </a:lnTo>
                  <a:lnTo>
                    <a:pt x="79" y="140"/>
                  </a:lnTo>
                  <a:lnTo>
                    <a:pt x="68" y="136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21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75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40" y="136"/>
                  </a:lnTo>
                  <a:lnTo>
                    <a:pt x="144" y="125"/>
                  </a:lnTo>
                  <a:lnTo>
                    <a:pt x="144" y="125"/>
                  </a:lnTo>
                  <a:close/>
                  <a:moveTo>
                    <a:pt x="144" y="87"/>
                  </a:moveTo>
                  <a:lnTo>
                    <a:pt x="144" y="87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79" y="102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3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40" y="102"/>
                  </a:lnTo>
                  <a:lnTo>
                    <a:pt x="144" y="99"/>
                  </a:lnTo>
                  <a:lnTo>
                    <a:pt x="144" y="87"/>
                  </a:lnTo>
                  <a:lnTo>
                    <a:pt x="144" y="87"/>
                  </a:lnTo>
                  <a:close/>
                  <a:moveTo>
                    <a:pt x="140" y="159"/>
                  </a:moveTo>
                  <a:lnTo>
                    <a:pt x="140" y="159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83" y="178"/>
                  </a:lnTo>
                  <a:lnTo>
                    <a:pt x="75" y="178"/>
                  </a:lnTo>
                  <a:lnTo>
                    <a:pt x="64" y="174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59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6" y="178"/>
                  </a:lnTo>
                  <a:lnTo>
                    <a:pt x="140" y="174"/>
                  </a:lnTo>
                  <a:lnTo>
                    <a:pt x="140" y="159"/>
                  </a:lnTo>
                  <a:lnTo>
                    <a:pt x="140" y="159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59"/>
                  </a:moveTo>
                  <a:lnTo>
                    <a:pt x="174" y="159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16" y="136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48"/>
                  </a:lnTo>
                  <a:lnTo>
                    <a:pt x="174" y="159"/>
                  </a:lnTo>
                  <a:lnTo>
                    <a:pt x="174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370140" y="857233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72"/>
                </a:cxn>
                <a:cxn ang="0">
                  <a:pos x="76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8" y="30"/>
                </a:cxn>
                <a:cxn ang="0">
                  <a:pos x="88" y="30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103"/>
                </a:cxn>
                <a:cxn ang="0">
                  <a:pos x="35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370140" y="1049914"/>
              <a:ext cx="200025" cy="4394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5"/>
                </a:cxn>
                <a:cxn ang="0">
                  <a:pos x="126" y="15"/>
                </a:cxn>
                <a:cxn ang="0">
                  <a:pos x="122" y="26"/>
                </a:cxn>
                <a:cxn ang="0">
                  <a:pos x="110" y="26"/>
                </a:cxn>
                <a:cxn ang="0">
                  <a:pos x="110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26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123578" y="1711393"/>
            <a:ext cx="428628" cy="565479"/>
            <a:chOff x="2208215" y="857233"/>
            <a:chExt cx="584201" cy="770723"/>
          </a:xfrm>
          <a:solidFill>
            <a:schemeClr val="bg2">
              <a:lumMod val="75000"/>
            </a:schemeClr>
          </a:solidFill>
        </p:grpSpPr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08215" y="1107380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28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9"/>
                </a:cxn>
                <a:cxn ang="0">
                  <a:pos x="26" y="152"/>
                </a:cxn>
                <a:cxn ang="0">
                  <a:pos x="34" y="125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5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4"/>
                </a:cxn>
                <a:cxn ang="0">
                  <a:pos x="49" y="84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5" y="80"/>
                </a:cxn>
                <a:cxn ang="0">
                  <a:pos x="285" y="80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2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9"/>
                  </a:lnTo>
                  <a:lnTo>
                    <a:pt x="26" y="152"/>
                  </a:lnTo>
                  <a:lnTo>
                    <a:pt x="34" y="125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5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5" y="80"/>
                  </a:lnTo>
                  <a:lnTo>
                    <a:pt x="285" y="80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2425703" y="1274708"/>
              <a:ext cx="366713" cy="353248"/>
            </a:xfrm>
            <a:custGeom>
              <a:avLst/>
              <a:gdLst/>
              <a:ahLst/>
              <a:cxnLst>
                <a:cxn ang="0">
                  <a:pos x="212" y="68"/>
                </a:cxn>
                <a:cxn ang="0">
                  <a:pos x="189" y="64"/>
                </a:cxn>
                <a:cxn ang="0">
                  <a:pos x="178" y="83"/>
                </a:cxn>
                <a:cxn ang="0">
                  <a:pos x="186" y="102"/>
                </a:cxn>
                <a:cxn ang="0">
                  <a:pos x="178" y="121"/>
                </a:cxn>
                <a:cxn ang="0">
                  <a:pos x="220" y="83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8"/>
                </a:cxn>
                <a:cxn ang="0">
                  <a:pos x="231" y="68"/>
                </a:cxn>
                <a:cxn ang="0">
                  <a:pos x="231" y="91"/>
                </a:cxn>
                <a:cxn ang="0">
                  <a:pos x="227" y="125"/>
                </a:cxn>
                <a:cxn ang="0">
                  <a:pos x="224" y="148"/>
                </a:cxn>
                <a:cxn ang="0">
                  <a:pos x="79" y="209"/>
                </a:cxn>
                <a:cxn ang="0">
                  <a:pos x="3" y="171"/>
                </a:cxn>
                <a:cxn ang="0">
                  <a:pos x="0" y="159"/>
                </a:cxn>
                <a:cxn ang="0">
                  <a:pos x="3" y="136"/>
                </a:cxn>
                <a:cxn ang="0">
                  <a:pos x="3" y="125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8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49"/>
                </a:cxn>
                <a:cxn ang="0">
                  <a:pos x="144" y="125"/>
                </a:cxn>
                <a:cxn ang="0">
                  <a:pos x="87" y="140"/>
                </a:cxn>
                <a:cxn ang="0">
                  <a:pos x="53" y="129"/>
                </a:cxn>
                <a:cxn ang="0">
                  <a:pos x="15" y="110"/>
                </a:cxn>
                <a:cxn ang="0">
                  <a:pos x="68" y="155"/>
                </a:cxn>
                <a:cxn ang="0">
                  <a:pos x="83" y="159"/>
                </a:cxn>
                <a:cxn ang="0">
                  <a:pos x="144" y="125"/>
                </a:cxn>
                <a:cxn ang="0">
                  <a:pos x="94" y="102"/>
                </a:cxn>
                <a:cxn ang="0">
                  <a:pos x="64" y="99"/>
                </a:cxn>
                <a:cxn ang="0">
                  <a:pos x="15" y="72"/>
                </a:cxn>
                <a:cxn ang="0">
                  <a:pos x="72" y="121"/>
                </a:cxn>
                <a:cxn ang="0">
                  <a:pos x="132" y="106"/>
                </a:cxn>
                <a:cxn ang="0">
                  <a:pos x="144" y="87"/>
                </a:cxn>
                <a:cxn ang="0">
                  <a:pos x="121" y="167"/>
                </a:cxn>
                <a:cxn ang="0">
                  <a:pos x="83" y="178"/>
                </a:cxn>
                <a:cxn ang="0">
                  <a:pos x="49" y="167"/>
                </a:cxn>
                <a:cxn ang="0">
                  <a:pos x="11" y="144"/>
                </a:cxn>
                <a:cxn ang="0">
                  <a:pos x="68" y="193"/>
                </a:cxn>
                <a:cxn ang="0">
                  <a:pos x="129" y="182"/>
                </a:cxn>
                <a:cxn ang="0">
                  <a:pos x="140" y="159"/>
                </a:cxn>
                <a:cxn ang="0">
                  <a:pos x="170" y="61"/>
                </a:cxn>
                <a:cxn ang="0">
                  <a:pos x="212" y="42"/>
                </a:cxn>
                <a:cxn ang="0">
                  <a:pos x="159" y="15"/>
                </a:cxn>
                <a:cxn ang="0">
                  <a:pos x="174" y="159"/>
                </a:cxn>
                <a:cxn ang="0">
                  <a:pos x="216" y="136"/>
                </a:cxn>
                <a:cxn ang="0">
                  <a:pos x="182" y="140"/>
                </a:cxn>
              </a:cxnLst>
              <a:rect l="0" t="0" r="r" b="b"/>
              <a:pathLst>
                <a:path w="231" h="209">
                  <a:moveTo>
                    <a:pt x="178" y="83"/>
                  </a:moveTo>
                  <a:lnTo>
                    <a:pt x="178" y="83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4" y="61"/>
                  </a:lnTo>
                  <a:lnTo>
                    <a:pt x="220" y="49"/>
                  </a:lnTo>
                  <a:lnTo>
                    <a:pt x="220" y="4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78" y="72"/>
                  </a:lnTo>
                  <a:lnTo>
                    <a:pt x="178" y="80"/>
                  </a:lnTo>
                  <a:lnTo>
                    <a:pt x="178" y="83"/>
                  </a:lnTo>
                  <a:lnTo>
                    <a:pt x="178" y="83"/>
                  </a:lnTo>
                  <a:close/>
                  <a:moveTo>
                    <a:pt x="220" y="83"/>
                  </a:moveTo>
                  <a:lnTo>
                    <a:pt x="220" y="83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8" y="110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208" y="106"/>
                  </a:lnTo>
                  <a:lnTo>
                    <a:pt x="208" y="106"/>
                  </a:lnTo>
                  <a:lnTo>
                    <a:pt x="220" y="99"/>
                  </a:lnTo>
                  <a:lnTo>
                    <a:pt x="220" y="83"/>
                  </a:lnTo>
                  <a:lnTo>
                    <a:pt x="220" y="83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3"/>
                  </a:lnTo>
                  <a:lnTo>
                    <a:pt x="231" y="91"/>
                  </a:lnTo>
                  <a:lnTo>
                    <a:pt x="231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1" y="182"/>
                  </a:lnTo>
                  <a:lnTo>
                    <a:pt x="117" y="19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3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3" y="129"/>
                  </a:lnTo>
                  <a:lnTo>
                    <a:pt x="3" y="12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3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91"/>
                  </a:lnTo>
                  <a:lnTo>
                    <a:pt x="3" y="80"/>
                  </a:lnTo>
                  <a:lnTo>
                    <a:pt x="3" y="64"/>
                  </a:lnTo>
                  <a:lnTo>
                    <a:pt x="3" y="64"/>
                  </a:lnTo>
                  <a:close/>
                  <a:moveTo>
                    <a:pt x="30" y="68"/>
                  </a:moveTo>
                  <a:lnTo>
                    <a:pt x="30" y="6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72" y="91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30" y="68"/>
                  </a:lnTo>
                  <a:lnTo>
                    <a:pt x="30" y="68"/>
                  </a:lnTo>
                  <a:close/>
                  <a:moveTo>
                    <a:pt x="144" y="125"/>
                  </a:moveTo>
                  <a:lnTo>
                    <a:pt x="144" y="125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40"/>
                  </a:lnTo>
                  <a:lnTo>
                    <a:pt x="79" y="140"/>
                  </a:lnTo>
                  <a:lnTo>
                    <a:pt x="68" y="136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21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75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40" y="136"/>
                  </a:lnTo>
                  <a:lnTo>
                    <a:pt x="144" y="125"/>
                  </a:lnTo>
                  <a:lnTo>
                    <a:pt x="144" y="125"/>
                  </a:lnTo>
                  <a:close/>
                  <a:moveTo>
                    <a:pt x="144" y="87"/>
                  </a:moveTo>
                  <a:lnTo>
                    <a:pt x="144" y="87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79" y="102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3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40" y="102"/>
                  </a:lnTo>
                  <a:lnTo>
                    <a:pt x="144" y="99"/>
                  </a:lnTo>
                  <a:lnTo>
                    <a:pt x="144" y="87"/>
                  </a:lnTo>
                  <a:lnTo>
                    <a:pt x="144" y="87"/>
                  </a:lnTo>
                  <a:close/>
                  <a:moveTo>
                    <a:pt x="140" y="159"/>
                  </a:moveTo>
                  <a:lnTo>
                    <a:pt x="140" y="159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83" y="178"/>
                  </a:lnTo>
                  <a:lnTo>
                    <a:pt x="75" y="178"/>
                  </a:lnTo>
                  <a:lnTo>
                    <a:pt x="64" y="174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59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6" y="178"/>
                  </a:lnTo>
                  <a:lnTo>
                    <a:pt x="140" y="174"/>
                  </a:lnTo>
                  <a:lnTo>
                    <a:pt x="140" y="159"/>
                  </a:lnTo>
                  <a:lnTo>
                    <a:pt x="140" y="159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59"/>
                  </a:moveTo>
                  <a:lnTo>
                    <a:pt x="174" y="159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16" y="136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48"/>
                  </a:lnTo>
                  <a:lnTo>
                    <a:pt x="174" y="159"/>
                  </a:lnTo>
                  <a:lnTo>
                    <a:pt x="174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370140" y="857233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72"/>
                </a:cxn>
                <a:cxn ang="0">
                  <a:pos x="76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8" y="30"/>
                </a:cxn>
                <a:cxn ang="0">
                  <a:pos x="88" y="30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103"/>
                </a:cxn>
                <a:cxn ang="0">
                  <a:pos x="35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370140" y="1049914"/>
              <a:ext cx="200025" cy="4394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5"/>
                </a:cxn>
                <a:cxn ang="0">
                  <a:pos x="126" y="15"/>
                </a:cxn>
                <a:cxn ang="0">
                  <a:pos x="122" y="26"/>
                </a:cxn>
                <a:cxn ang="0">
                  <a:pos x="110" y="26"/>
                </a:cxn>
                <a:cxn ang="0">
                  <a:pos x="110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26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89204" y="5058983"/>
            <a:ext cx="2703343" cy="5187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89204" y="3559962"/>
            <a:ext cx="2714644" cy="727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-439474" y="3436685"/>
            <a:ext cx="4572000" cy="12208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400" dirty="0"/>
              <a:t>Предусмотрено </a:t>
            </a:r>
            <a:br>
              <a:rPr lang="ru-RU" sz="1400" dirty="0"/>
            </a:br>
            <a:r>
              <a:rPr lang="ru-RU" sz="1400" dirty="0"/>
              <a:t>Федеральный</a:t>
            </a:r>
            <a:br>
              <a:rPr lang="ru-RU" sz="1400" dirty="0"/>
            </a:br>
            <a:r>
              <a:rPr lang="ru-RU" sz="1400" dirty="0" smtClean="0"/>
              <a:t>2,9 млн </a:t>
            </a:r>
            <a:r>
              <a:rPr lang="ru-RU" sz="1400" dirty="0"/>
              <a:t>рублей</a:t>
            </a:r>
          </a:p>
          <a:p>
            <a:pPr algn="ctr">
              <a:lnSpc>
                <a:spcPts val="2200"/>
              </a:lnSpc>
            </a:pPr>
            <a:endParaRPr lang="ru-RU" sz="1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-311004" y="4991037"/>
            <a:ext cx="4572000" cy="680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dirty="0"/>
              <a:t>Всего </a:t>
            </a:r>
            <a:br>
              <a:rPr lang="ru-RU" dirty="0"/>
            </a:br>
            <a:r>
              <a:rPr lang="ru-RU" sz="2800" dirty="0" smtClean="0"/>
              <a:t>4 млн </a:t>
            </a:r>
            <a:r>
              <a:rPr lang="ru-RU" dirty="0"/>
              <a:t>рублей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4578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Государственной программы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Республики Тыва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«Реализация государственной национальной политики Российской Федерации в Республике Тыва»</a:t>
            </a:r>
            <a:endParaRPr lang="ru-RU" sz="2400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500034" y="5581210"/>
            <a:ext cx="8143932" cy="428634"/>
            <a:chOff x="500034" y="4857760"/>
            <a:chExt cx="7215238" cy="233714"/>
          </a:xfrm>
          <a:solidFill>
            <a:schemeClr val="bg2">
              <a:lumMod val="50000"/>
            </a:schemeClr>
          </a:solidFill>
        </p:grpSpPr>
        <p:sp>
          <p:nvSpPr>
            <p:cNvPr id="57" name="Прямоугольник 56"/>
            <p:cNvSpPr/>
            <p:nvPr/>
          </p:nvSpPr>
          <p:spPr>
            <a:xfrm>
              <a:off x="500034" y="4857760"/>
              <a:ext cx="2405079" cy="233714"/>
            </a:xfrm>
            <a:prstGeom prst="rect">
              <a:avLst/>
            </a:prstGeom>
            <a:grpFill/>
          </p:spPr>
          <p:txBody>
            <a:bodyPr wrap="square" anchor="ctr">
              <a:noAutofit/>
            </a:bodyPr>
            <a:lstStyle/>
            <a:p>
              <a:pPr algn="ctr"/>
              <a:r>
                <a:rPr lang="ru-RU" b="1" dirty="0"/>
                <a:t>2017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05113" y="4857760"/>
              <a:ext cx="2405079" cy="233714"/>
            </a:xfrm>
            <a:prstGeom prst="rect">
              <a:avLst/>
            </a:prstGeom>
            <a:grpFill/>
          </p:spPr>
          <p:txBody>
            <a:bodyPr wrap="square" anchor="ctr">
              <a:noAutofit/>
            </a:bodyPr>
            <a:lstStyle/>
            <a:p>
              <a:pPr algn="ctr"/>
              <a:r>
                <a:rPr lang="ru-RU" b="1" dirty="0"/>
                <a:t>2018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10193" y="4857760"/>
              <a:ext cx="2405079" cy="233714"/>
            </a:xfrm>
            <a:prstGeom prst="rect">
              <a:avLst/>
            </a:prstGeom>
            <a:grpFill/>
          </p:spPr>
          <p:txBody>
            <a:bodyPr wrap="square" anchor="ctr">
              <a:noAutofit/>
            </a:bodyPr>
            <a:lstStyle/>
            <a:p>
              <a:pPr algn="ctr"/>
              <a:r>
                <a:rPr lang="ru-RU" b="1" dirty="0"/>
                <a:t>2019</a:t>
              </a: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489204" y="4276552"/>
            <a:ext cx="2703343" cy="785383"/>
          </a:xfrm>
          <a:prstGeom prst="rect">
            <a:avLst/>
          </a:prstGeom>
          <a:solidFill>
            <a:srgbClr val="4C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500034" y="5581204"/>
            <a:ext cx="8143932" cy="428634"/>
            <a:chOff x="500034" y="4857760"/>
            <a:chExt cx="7215238" cy="233714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500034" y="4857760"/>
              <a:ext cx="2405079" cy="23371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2017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905113" y="4857760"/>
              <a:ext cx="2405079" cy="23371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2018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310193" y="4857760"/>
              <a:ext cx="2405079" cy="23371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2019</a:t>
              </a:r>
            </a:p>
          </p:txBody>
        </p:sp>
      </p:grpSp>
      <p:cxnSp>
        <p:nvCxnSpPr>
          <p:cNvPr id="66" name="Прямая соединительная линия 65"/>
          <p:cNvCxnSpPr/>
          <p:nvPr/>
        </p:nvCxnSpPr>
        <p:spPr>
          <a:xfrm>
            <a:off x="321439" y="5587652"/>
            <a:ext cx="8501122" cy="1588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ysDash"/>
          </a:ln>
          <a:effectLst/>
        </p:spPr>
      </p:cxnSp>
      <p:sp>
        <p:nvSpPr>
          <p:cNvPr id="69" name="Прямоугольник 68"/>
          <p:cNvSpPr/>
          <p:nvPr/>
        </p:nvSpPr>
        <p:spPr>
          <a:xfrm>
            <a:off x="3216767" y="3516541"/>
            <a:ext cx="2714644" cy="107721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ts val="2200"/>
              </a:lnSpc>
            </a:pPr>
            <a:r>
              <a:rPr lang="ru-RU" sz="1600" dirty="0"/>
              <a:t>Предусмотрено </a:t>
            </a:r>
            <a:br>
              <a:rPr lang="ru-RU" sz="1600" dirty="0"/>
            </a:br>
            <a:r>
              <a:rPr lang="ru-RU" sz="1600" dirty="0" smtClean="0"/>
              <a:t>Региональный–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400" dirty="0" smtClean="0"/>
              <a:t>13,4 млн </a:t>
            </a:r>
            <a:r>
              <a:rPr lang="ru-RU" sz="1600" dirty="0"/>
              <a:t>рублей</a:t>
            </a:r>
          </a:p>
          <a:p>
            <a:pPr algn="ctr">
              <a:lnSpc>
                <a:spcPts val="2200"/>
              </a:lnSpc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986179" y="3975278"/>
            <a:ext cx="2715448" cy="107721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ts val="2200"/>
              </a:lnSpc>
            </a:pPr>
            <a:r>
              <a:rPr lang="ru-RU" sz="1400" dirty="0"/>
              <a:t>Предусмотрено </a:t>
            </a:r>
            <a:br>
              <a:rPr lang="ru-RU" sz="1400" dirty="0"/>
            </a:br>
            <a:r>
              <a:rPr lang="ru-RU" sz="1400" dirty="0" smtClean="0"/>
              <a:t>Региональный–1,8 млн </a:t>
            </a:r>
            <a:r>
              <a:rPr lang="ru-RU" sz="1400" dirty="0"/>
              <a:t>рублей</a:t>
            </a:r>
          </a:p>
          <a:p>
            <a:pPr algn="ctr">
              <a:lnSpc>
                <a:spcPts val="2200"/>
              </a:lnSpc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2123" y="4273600"/>
            <a:ext cx="2714644" cy="107721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ts val="2200"/>
              </a:lnSpc>
            </a:pPr>
            <a:r>
              <a:rPr lang="ru-RU" sz="1400" dirty="0"/>
              <a:t>Предусмотрено </a:t>
            </a:r>
            <a:br>
              <a:rPr lang="ru-RU" sz="1400" dirty="0"/>
            </a:br>
            <a:r>
              <a:rPr lang="ru-RU" sz="1400" dirty="0" smtClean="0"/>
              <a:t>Региональный–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1,1 млн </a:t>
            </a:r>
            <a:r>
              <a:rPr lang="ru-RU" sz="1400" dirty="0"/>
              <a:t>рублей</a:t>
            </a:r>
          </a:p>
          <a:p>
            <a:pPr algn="ctr">
              <a:lnSpc>
                <a:spcPts val="2200"/>
              </a:lnSpc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itchFamily="34" charset="0"/>
                <a:cs typeface="Tahoma" pitchFamily="34" charset="0"/>
              </a:rPr>
              <a:t>Общий объем финансирования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itchFamily="34" charset="0"/>
                <a:cs typeface="Tahoma" pitchFamily="34" charset="0"/>
              </a:rPr>
              <a:t>АДН РТ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itchFamily="34" charset="0"/>
                <a:cs typeface="Tahoma" pitchFamily="34" charset="0"/>
              </a:rPr>
              <a:t>на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itchFamily="34" charset="0"/>
                <a:cs typeface="Tahoma" pitchFamily="34" charset="0"/>
              </a:rPr>
              <a:t>2017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itchFamily="34" charset="0"/>
                <a:cs typeface="Tahoma" pitchFamily="34" charset="0"/>
              </a:rPr>
              <a:t>год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71538" y="1928802"/>
            <a:ext cx="2807021" cy="3786227"/>
            <a:chOff x="785815" y="857233"/>
            <a:chExt cx="3429000" cy="470378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20740" y="1107380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28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7" y="205"/>
                </a:cxn>
                <a:cxn ang="0">
                  <a:pos x="27" y="205"/>
                </a:cxn>
                <a:cxn ang="0">
                  <a:pos x="27" y="179"/>
                </a:cxn>
                <a:cxn ang="0">
                  <a:pos x="27" y="152"/>
                </a:cxn>
                <a:cxn ang="0">
                  <a:pos x="34" y="125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5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4"/>
                </a:cxn>
                <a:cxn ang="0">
                  <a:pos x="49" y="84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70" y="65"/>
                </a:cxn>
                <a:cxn ang="0">
                  <a:pos x="270" y="65"/>
                </a:cxn>
                <a:cxn ang="0">
                  <a:pos x="277" y="72"/>
                </a:cxn>
                <a:cxn ang="0">
                  <a:pos x="285" y="80"/>
                </a:cxn>
                <a:cxn ang="0">
                  <a:pos x="285" y="80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2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7" y="179"/>
                  </a:lnTo>
                  <a:lnTo>
                    <a:pt x="27" y="152"/>
                  </a:lnTo>
                  <a:lnTo>
                    <a:pt x="34" y="125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5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7" y="72"/>
                  </a:lnTo>
                  <a:lnTo>
                    <a:pt x="285" y="80"/>
                  </a:lnTo>
                  <a:lnTo>
                    <a:pt x="285" y="80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003303" y="1274708"/>
              <a:ext cx="366713" cy="353248"/>
            </a:xfrm>
            <a:custGeom>
              <a:avLst/>
              <a:gdLst/>
              <a:ahLst/>
              <a:cxnLst>
                <a:cxn ang="0">
                  <a:pos x="212" y="68"/>
                </a:cxn>
                <a:cxn ang="0">
                  <a:pos x="189" y="64"/>
                </a:cxn>
                <a:cxn ang="0">
                  <a:pos x="178" y="83"/>
                </a:cxn>
                <a:cxn ang="0">
                  <a:pos x="186" y="102"/>
                </a:cxn>
                <a:cxn ang="0">
                  <a:pos x="178" y="121"/>
                </a:cxn>
                <a:cxn ang="0">
                  <a:pos x="220" y="83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8"/>
                </a:cxn>
                <a:cxn ang="0">
                  <a:pos x="231" y="68"/>
                </a:cxn>
                <a:cxn ang="0">
                  <a:pos x="231" y="91"/>
                </a:cxn>
                <a:cxn ang="0">
                  <a:pos x="227" y="125"/>
                </a:cxn>
                <a:cxn ang="0">
                  <a:pos x="224" y="148"/>
                </a:cxn>
                <a:cxn ang="0">
                  <a:pos x="79" y="209"/>
                </a:cxn>
                <a:cxn ang="0">
                  <a:pos x="3" y="171"/>
                </a:cxn>
                <a:cxn ang="0">
                  <a:pos x="0" y="159"/>
                </a:cxn>
                <a:cxn ang="0">
                  <a:pos x="3" y="136"/>
                </a:cxn>
                <a:cxn ang="0">
                  <a:pos x="3" y="125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8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49"/>
                </a:cxn>
                <a:cxn ang="0">
                  <a:pos x="144" y="125"/>
                </a:cxn>
                <a:cxn ang="0">
                  <a:pos x="87" y="140"/>
                </a:cxn>
                <a:cxn ang="0">
                  <a:pos x="53" y="129"/>
                </a:cxn>
                <a:cxn ang="0">
                  <a:pos x="15" y="110"/>
                </a:cxn>
                <a:cxn ang="0">
                  <a:pos x="68" y="155"/>
                </a:cxn>
                <a:cxn ang="0">
                  <a:pos x="83" y="159"/>
                </a:cxn>
                <a:cxn ang="0">
                  <a:pos x="144" y="125"/>
                </a:cxn>
                <a:cxn ang="0">
                  <a:pos x="95" y="102"/>
                </a:cxn>
                <a:cxn ang="0">
                  <a:pos x="64" y="99"/>
                </a:cxn>
                <a:cxn ang="0">
                  <a:pos x="15" y="72"/>
                </a:cxn>
                <a:cxn ang="0">
                  <a:pos x="72" y="121"/>
                </a:cxn>
                <a:cxn ang="0">
                  <a:pos x="133" y="106"/>
                </a:cxn>
                <a:cxn ang="0">
                  <a:pos x="144" y="87"/>
                </a:cxn>
                <a:cxn ang="0">
                  <a:pos x="121" y="167"/>
                </a:cxn>
                <a:cxn ang="0">
                  <a:pos x="83" y="178"/>
                </a:cxn>
                <a:cxn ang="0">
                  <a:pos x="49" y="167"/>
                </a:cxn>
                <a:cxn ang="0">
                  <a:pos x="11" y="144"/>
                </a:cxn>
                <a:cxn ang="0">
                  <a:pos x="68" y="193"/>
                </a:cxn>
                <a:cxn ang="0">
                  <a:pos x="129" y="182"/>
                </a:cxn>
                <a:cxn ang="0">
                  <a:pos x="140" y="159"/>
                </a:cxn>
                <a:cxn ang="0">
                  <a:pos x="170" y="61"/>
                </a:cxn>
                <a:cxn ang="0">
                  <a:pos x="212" y="42"/>
                </a:cxn>
                <a:cxn ang="0">
                  <a:pos x="159" y="15"/>
                </a:cxn>
                <a:cxn ang="0">
                  <a:pos x="174" y="159"/>
                </a:cxn>
                <a:cxn ang="0">
                  <a:pos x="216" y="136"/>
                </a:cxn>
                <a:cxn ang="0">
                  <a:pos x="182" y="140"/>
                </a:cxn>
              </a:cxnLst>
              <a:rect l="0" t="0" r="r" b="b"/>
              <a:pathLst>
                <a:path w="231" h="209">
                  <a:moveTo>
                    <a:pt x="178" y="83"/>
                  </a:moveTo>
                  <a:lnTo>
                    <a:pt x="178" y="83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4" y="61"/>
                  </a:lnTo>
                  <a:lnTo>
                    <a:pt x="220" y="49"/>
                  </a:lnTo>
                  <a:lnTo>
                    <a:pt x="220" y="4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78" y="72"/>
                  </a:lnTo>
                  <a:lnTo>
                    <a:pt x="178" y="80"/>
                  </a:lnTo>
                  <a:lnTo>
                    <a:pt x="178" y="83"/>
                  </a:lnTo>
                  <a:lnTo>
                    <a:pt x="178" y="83"/>
                  </a:lnTo>
                  <a:close/>
                  <a:moveTo>
                    <a:pt x="220" y="83"/>
                  </a:moveTo>
                  <a:lnTo>
                    <a:pt x="220" y="83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8" y="110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208" y="106"/>
                  </a:lnTo>
                  <a:lnTo>
                    <a:pt x="208" y="106"/>
                  </a:lnTo>
                  <a:lnTo>
                    <a:pt x="220" y="99"/>
                  </a:lnTo>
                  <a:lnTo>
                    <a:pt x="220" y="83"/>
                  </a:lnTo>
                  <a:lnTo>
                    <a:pt x="220" y="83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3"/>
                  </a:lnTo>
                  <a:lnTo>
                    <a:pt x="231" y="91"/>
                  </a:lnTo>
                  <a:lnTo>
                    <a:pt x="231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2" y="182"/>
                  </a:lnTo>
                  <a:lnTo>
                    <a:pt x="117" y="19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3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3" y="129"/>
                  </a:lnTo>
                  <a:lnTo>
                    <a:pt x="3" y="12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3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91"/>
                  </a:lnTo>
                  <a:lnTo>
                    <a:pt x="3" y="80"/>
                  </a:lnTo>
                  <a:lnTo>
                    <a:pt x="3" y="64"/>
                  </a:lnTo>
                  <a:lnTo>
                    <a:pt x="3" y="64"/>
                  </a:lnTo>
                  <a:close/>
                  <a:moveTo>
                    <a:pt x="30" y="68"/>
                  </a:moveTo>
                  <a:lnTo>
                    <a:pt x="30" y="6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72" y="91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30" y="68"/>
                  </a:lnTo>
                  <a:lnTo>
                    <a:pt x="30" y="68"/>
                  </a:lnTo>
                  <a:close/>
                  <a:moveTo>
                    <a:pt x="144" y="125"/>
                  </a:moveTo>
                  <a:lnTo>
                    <a:pt x="144" y="125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40"/>
                  </a:lnTo>
                  <a:lnTo>
                    <a:pt x="79" y="140"/>
                  </a:lnTo>
                  <a:lnTo>
                    <a:pt x="68" y="136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21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76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133" y="144"/>
                  </a:lnTo>
                  <a:lnTo>
                    <a:pt x="133" y="144"/>
                  </a:lnTo>
                  <a:lnTo>
                    <a:pt x="140" y="136"/>
                  </a:lnTo>
                  <a:lnTo>
                    <a:pt x="144" y="125"/>
                  </a:lnTo>
                  <a:lnTo>
                    <a:pt x="144" y="125"/>
                  </a:lnTo>
                  <a:close/>
                  <a:moveTo>
                    <a:pt x="144" y="87"/>
                  </a:moveTo>
                  <a:lnTo>
                    <a:pt x="144" y="87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79" y="102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3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40" y="102"/>
                  </a:lnTo>
                  <a:lnTo>
                    <a:pt x="144" y="99"/>
                  </a:lnTo>
                  <a:lnTo>
                    <a:pt x="144" y="87"/>
                  </a:lnTo>
                  <a:lnTo>
                    <a:pt x="144" y="87"/>
                  </a:lnTo>
                  <a:close/>
                  <a:moveTo>
                    <a:pt x="140" y="159"/>
                  </a:moveTo>
                  <a:lnTo>
                    <a:pt x="140" y="159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83" y="178"/>
                  </a:lnTo>
                  <a:lnTo>
                    <a:pt x="76" y="178"/>
                  </a:lnTo>
                  <a:lnTo>
                    <a:pt x="64" y="174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59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6" y="178"/>
                  </a:lnTo>
                  <a:lnTo>
                    <a:pt x="140" y="174"/>
                  </a:lnTo>
                  <a:lnTo>
                    <a:pt x="140" y="159"/>
                  </a:lnTo>
                  <a:lnTo>
                    <a:pt x="140" y="159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59"/>
                  </a:moveTo>
                  <a:lnTo>
                    <a:pt x="174" y="159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16" y="136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48"/>
                  </a:lnTo>
                  <a:lnTo>
                    <a:pt x="174" y="159"/>
                  </a:lnTo>
                  <a:lnTo>
                    <a:pt x="174" y="15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947740" y="857233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72"/>
                </a:cxn>
                <a:cxn ang="0">
                  <a:pos x="76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8" y="30"/>
                </a:cxn>
                <a:cxn ang="0">
                  <a:pos x="88" y="30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103"/>
                </a:cxn>
                <a:cxn ang="0">
                  <a:pos x="35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947740" y="1049914"/>
              <a:ext cx="200025" cy="4394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4"/>
                </a:cxn>
                <a:cxn ang="0">
                  <a:pos x="111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5"/>
                </a:cxn>
                <a:cxn ang="0">
                  <a:pos x="126" y="15"/>
                </a:cxn>
                <a:cxn ang="0">
                  <a:pos x="122" y="26"/>
                </a:cxn>
                <a:cxn ang="0">
                  <a:pos x="111" y="26"/>
                </a:cxn>
                <a:cxn ang="0">
                  <a:pos x="111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26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497015" y="1107380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28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7" y="205"/>
                </a:cxn>
                <a:cxn ang="0">
                  <a:pos x="27" y="205"/>
                </a:cxn>
                <a:cxn ang="0">
                  <a:pos x="27" y="179"/>
                </a:cxn>
                <a:cxn ang="0">
                  <a:pos x="27" y="152"/>
                </a:cxn>
                <a:cxn ang="0">
                  <a:pos x="34" y="125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5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4"/>
                </a:cxn>
                <a:cxn ang="0">
                  <a:pos x="49" y="84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5" y="80"/>
                </a:cxn>
                <a:cxn ang="0">
                  <a:pos x="285" y="80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2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7" y="179"/>
                  </a:lnTo>
                  <a:lnTo>
                    <a:pt x="27" y="152"/>
                  </a:lnTo>
                  <a:lnTo>
                    <a:pt x="34" y="125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5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5" y="80"/>
                  </a:lnTo>
                  <a:lnTo>
                    <a:pt x="285" y="80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714503" y="1274708"/>
              <a:ext cx="366713" cy="353248"/>
            </a:xfrm>
            <a:custGeom>
              <a:avLst/>
              <a:gdLst/>
              <a:ahLst/>
              <a:cxnLst>
                <a:cxn ang="0">
                  <a:pos x="212" y="68"/>
                </a:cxn>
                <a:cxn ang="0">
                  <a:pos x="189" y="64"/>
                </a:cxn>
                <a:cxn ang="0">
                  <a:pos x="178" y="83"/>
                </a:cxn>
                <a:cxn ang="0">
                  <a:pos x="186" y="102"/>
                </a:cxn>
                <a:cxn ang="0">
                  <a:pos x="178" y="121"/>
                </a:cxn>
                <a:cxn ang="0">
                  <a:pos x="220" y="83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8"/>
                </a:cxn>
                <a:cxn ang="0">
                  <a:pos x="231" y="68"/>
                </a:cxn>
                <a:cxn ang="0">
                  <a:pos x="231" y="91"/>
                </a:cxn>
                <a:cxn ang="0">
                  <a:pos x="227" y="125"/>
                </a:cxn>
                <a:cxn ang="0">
                  <a:pos x="224" y="148"/>
                </a:cxn>
                <a:cxn ang="0">
                  <a:pos x="79" y="209"/>
                </a:cxn>
                <a:cxn ang="0">
                  <a:pos x="3" y="171"/>
                </a:cxn>
                <a:cxn ang="0">
                  <a:pos x="0" y="159"/>
                </a:cxn>
                <a:cxn ang="0">
                  <a:pos x="3" y="136"/>
                </a:cxn>
                <a:cxn ang="0">
                  <a:pos x="3" y="125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8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49"/>
                </a:cxn>
                <a:cxn ang="0">
                  <a:pos x="144" y="125"/>
                </a:cxn>
                <a:cxn ang="0">
                  <a:pos x="87" y="140"/>
                </a:cxn>
                <a:cxn ang="0">
                  <a:pos x="53" y="129"/>
                </a:cxn>
                <a:cxn ang="0">
                  <a:pos x="15" y="110"/>
                </a:cxn>
                <a:cxn ang="0">
                  <a:pos x="68" y="155"/>
                </a:cxn>
                <a:cxn ang="0">
                  <a:pos x="83" y="159"/>
                </a:cxn>
                <a:cxn ang="0">
                  <a:pos x="144" y="125"/>
                </a:cxn>
                <a:cxn ang="0">
                  <a:pos x="95" y="102"/>
                </a:cxn>
                <a:cxn ang="0">
                  <a:pos x="64" y="99"/>
                </a:cxn>
                <a:cxn ang="0">
                  <a:pos x="15" y="72"/>
                </a:cxn>
                <a:cxn ang="0">
                  <a:pos x="72" y="121"/>
                </a:cxn>
                <a:cxn ang="0">
                  <a:pos x="132" y="106"/>
                </a:cxn>
                <a:cxn ang="0">
                  <a:pos x="144" y="87"/>
                </a:cxn>
                <a:cxn ang="0">
                  <a:pos x="121" y="167"/>
                </a:cxn>
                <a:cxn ang="0">
                  <a:pos x="83" y="178"/>
                </a:cxn>
                <a:cxn ang="0">
                  <a:pos x="49" y="167"/>
                </a:cxn>
                <a:cxn ang="0">
                  <a:pos x="11" y="144"/>
                </a:cxn>
                <a:cxn ang="0">
                  <a:pos x="68" y="193"/>
                </a:cxn>
                <a:cxn ang="0">
                  <a:pos x="129" y="182"/>
                </a:cxn>
                <a:cxn ang="0">
                  <a:pos x="140" y="159"/>
                </a:cxn>
                <a:cxn ang="0">
                  <a:pos x="170" y="61"/>
                </a:cxn>
                <a:cxn ang="0">
                  <a:pos x="212" y="42"/>
                </a:cxn>
                <a:cxn ang="0">
                  <a:pos x="159" y="15"/>
                </a:cxn>
                <a:cxn ang="0">
                  <a:pos x="174" y="159"/>
                </a:cxn>
                <a:cxn ang="0">
                  <a:pos x="216" y="136"/>
                </a:cxn>
                <a:cxn ang="0">
                  <a:pos x="182" y="140"/>
                </a:cxn>
              </a:cxnLst>
              <a:rect l="0" t="0" r="r" b="b"/>
              <a:pathLst>
                <a:path w="231" h="209">
                  <a:moveTo>
                    <a:pt x="178" y="83"/>
                  </a:moveTo>
                  <a:lnTo>
                    <a:pt x="178" y="83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4" y="61"/>
                  </a:lnTo>
                  <a:lnTo>
                    <a:pt x="220" y="49"/>
                  </a:lnTo>
                  <a:lnTo>
                    <a:pt x="220" y="4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78" y="72"/>
                  </a:lnTo>
                  <a:lnTo>
                    <a:pt x="178" y="80"/>
                  </a:lnTo>
                  <a:lnTo>
                    <a:pt x="178" y="83"/>
                  </a:lnTo>
                  <a:lnTo>
                    <a:pt x="178" y="83"/>
                  </a:lnTo>
                  <a:close/>
                  <a:moveTo>
                    <a:pt x="220" y="83"/>
                  </a:moveTo>
                  <a:lnTo>
                    <a:pt x="220" y="83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8" y="110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208" y="106"/>
                  </a:lnTo>
                  <a:lnTo>
                    <a:pt x="208" y="106"/>
                  </a:lnTo>
                  <a:lnTo>
                    <a:pt x="220" y="99"/>
                  </a:lnTo>
                  <a:lnTo>
                    <a:pt x="220" y="83"/>
                  </a:lnTo>
                  <a:lnTo>
                    <a:pt x="220" y="83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3"/>
                  </a:lnTo>
                  <a:lnTo>
                    <a:pt x="231" y="91"/>
                  </a:lnTo>
                  <a:lnTo>
                    <a:pt x="231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1" y="182"/>
                  </a:lnTo>
                  <a:lnTo>
                    <a:pt x="117" y="19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3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3" y="129"/>
                  </a:lnTo>
                  <a:lnTo>
                    <a:pt x="3" y="12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3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91"/>
                  </a:lnTo>
                  <a:lnTo>
                    <a:pt x="3" y="80"/>
                  </a:lnTo>
                  <a:lnTo>
                    <a:pt x="3" y="64"/>
                  </a:lnTo>
                  <a:lnTo>
                    <a:pt x="3" y="64"/>
                  </a:lnTo>
                  <a:close/>
                  <a:moveTo>
                    <a:pt x="30" y="68"/>
                  </a:moveTo>
                  <a:lnTo>
                    <a:pt x="30" y="6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72" y="91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30" y="68"/>
                  </a:lnTo>
                  <a:lnTo>
                    <a:pt x="30" y="68"/>
                  </a:lnTo>
                  <a:close/>
                  <a:moveTo>
                    <a:pt x="144" y="125"/>
                  </a:moveTo>
                  <a:lnTo>
                    <a:pt x="144" y="125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40"/>
                  </a:lnTo>
                  <a:lnTo>
                    <a:pt x="79" y="140"/>
                  </a:lnTo>
                  <a:lnTo>
                    <a:pt x="68" y="136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21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76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40" y="136"/>
                  </a:lnTo>
                  <a:lnTo>
                    <a:pt x="144" y="125"/>
                  </a:lnTo>
                  <a:lnTo>
                    <a:pt x="144" y="125"/>
                  </a:lnTo>
                  <a:close/>
                  <a:moveTo>
                    <a:pt x="144" y="87"/>
                  </a:moveTo>
                  <a:lnTo>
                    <a:pt x="144" y="87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79" y="102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3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40" y="102"/>
                  </a:lnTo>
                  <a:lnTo>
                    <a:pt x="144" y="99"/>
                  </a:lnTo>
                  <a:lnTo>
                    <a:pt x="144" y="87"/>
                  </a:lnTo>
                  <a:lnTo>
                    <a:pt x="144" y="87"/>
                  </a:lnTo>
                  <a:close/>
                  <a:moveTo>
                    <a:pt x="140" y="159"/>
                  </a:moveTo>
                  <a:lnTo>
                    <a:pt x="140" y="159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83" y="178"/>
                  </a:lnTo>
                  <a:lnTo>
                    <a:pt x="76" y="178"/>
                  </a:lnTo>
                  <a:lnTo>
                    <a:pt x="64" y="174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59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6" y="178"/>
                  </a:lnTo>
                  <a:lnTo>
                    <a:pt x="140" y="174"/>
                  </a:lnTo>
                  <a:lnTo>
                    <a:pt x="140" y="159"/>
                  </a:lnTo>
                  <a:lnTo>
                    <a:pt x="140" y="159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59"/>
                  </a:moveTo>
                  <a:lnTo>
                    <a:pt x="174" y="159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16" y="136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48"/>
                  </a:lnTo>
                  <a:lnTo>
                    <a:pt x="174" y="159"/>
                  </a:lnTo>
                  <a:lnTo>
                    <a:pt x="174" y="15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658940" y="857233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72"/>
                </a:cxn>
                <a:cxn ang="0">
                  <a:pos x="76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8" y="30"/>
                </a:cxn>
                <a:cxn ang="0">
                  <a:pos x="88" y="30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103"/>
                </a:cxn>
                <a:cxn ang="0">
                  <a:pos x="35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58940" y="1049914"/>
              <a:ext cx="200025" cy="4394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4"/>
                </a:cxn>
                <a:cxn ang="0">
                  <a:pos x="111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5"/>
                </a:cxn>
                <a:cxn ang="0">
                  <a:pos x="126" y="15"/>
                </a:cxn>
                <a:cxn ang="0">
                  <a:pos x="122" y="26"/>
                </a:cxn>
                <a:cxn ang="0">
                  <a:pos x="111" y="26"/>
                </a:cxn>
                <a:cxn ang="0">
                  <a:pos x="111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26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208215" y="857233"/>
              <a:ext cx="584201" cy="770723"/>
              <a:chOff x="2208215" y="857233"/>
              <a:chExt cx="584201" cy="770723"/>
            </a:xfrm>
          </p:grpSpPr>
          <p:sp>
            <p:nvSpPr>
              <p:cNvPr id="102" name="Freeform 13"/>
              <p:cNvSpPr>
                <a:spLocks/>
              </p:cNvSpPr>
              <p:nvPr/>
            </p:nvSpPr>
            <p:spPr bwMode="auto">
              <a:xfrm>
                <a:off x="2208215" y="1107380"/>
                <a:ext cx="452438" cy="417475"/>
              </a:xfrm>
              <a:custGeom>
                <a:avLst/>
                <a:gdLst/>
                <a:ahLst/>
                <a:cxnLst>
                  <a:cxn ang="0">
                    <a:pos x="114" y="247"/>
                  </a:cxn>
                  <a:cxn ang="0">
                    <a:pos x="114" y="247"/>
                  </a:cxn>
                  <a:cxn ang="0">
                    <a:pos x="0" y="247"/>
                  </a:cxn>
                  <a:cxn ang="0">
                    <a:pos x="0" y="247"/>
                  </a:cxn>
                  <a:cxn ang="0">
                    <a:pos x="4" y="235"/>
                  </a:cxn>
                  <a:cxn ang="0">
                    <a:pos x="11" y="228"/>
                  </a:cxn>
                  <a:cxn ang="0">
                    <a:pos x="30" y="224"/>
                  </a:cxn>
                  <a:cxn ang="0">
                    <a:pos x="30" y="224"/>
                  </a:cxn>
                  <a:cxn ang="0">
                    <a:pos x="26" y="205"/>
                  </a:cxn>
                  <a:cxn ang="0">
                    <a:pos x="26" y="205"/>
                  </a:cxn>
                  <a:cxn ang="0">
                    <a:pos x="26" y="179"/>
                  </a:cxn>
                  <a:cxn ang="0">
                    <a:pos x="26" y="152"/>
                  </a:cxn>
                  <a:cxn ang="0">
                    <a:pos x="34" y="125"/>
                  </a:cxn>
                  <a:cxn ang="0">
                    <a:pos x="42" y="103"/>
                  </a:cxn>
                  <a:cxn ang="0">
                    <a:pos x="42" y="103"/>
                  </a:cxn>
                  <a:cxn ang="0">
                    <a:pos x="49" y="95"/>
                  </a:cxn>
                  <a:cxn ang="0">
                    <a:pos x="61" y="91"/>
                  </a:cxn>
                  <a:cxn ang="0">
                    <a:pos x="61" y="91"/>
                  </a:cxn>
                  <a:cxn ang="0">
                    <a:pos x="49" y="84"/>
                  </a:cxn>
                  <a:cxn ang="0">
                    <a:pos x="49" y="84"/>
                  </a:cxn>
                  <a:cxn ang="0">
                    <a:pos x="57" y="76"/>
                  </a:cxn>
                  <a:cxn ang="0">
                    <a:pos x="57" y="76"/>
                  </a:cxn>
                  <a:cxn ang="0">
                    <a:pos x="110" y="4"/>
                  </a:cxn>
                  <a:cxn ang="0">
                    <a:pos x="110" y="4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209" y="4"/>
                  </a:cxn>
                  <a:cxn ang="0">
                    <a:pos x="209" y="4"/>
                  </a:cxn>
                  <a:cxn ang="0">
                    <a:pos x="220" y="8"/>
                  </a:cxn>
                  <a:cxn ang="0">
                    <a:pos x="220" y="8"/>
                  </a:cxn>
                  <a:cxn ang="0">
                    <a:pos x="254" y="38"/>
                  </a:cxn>
                  <a:cxn ang="0">
                    <a:pos x="254" y="38"/>
                  </a:cxn>
                  <a:cxn ang="0">
                    <a:pos x="262" y="49"/>
                  </a:cxn>
                  <a:cxn ang="0">
                    <a:pos x="262" y="57"/>
                  </a:cxn>
                  <a:cxn ang="0">
                    <a:pos x="262" y="57"/>
                  </a:cxn>
                  <a:cxn ang="0">
                    <a:pos x="269" y="65"/>
                  </a:cxn>
                  <a:cxn ang="0">
                    <a:pos x="269" y="65"/>
                  </a:cxn>
                  <a:cxn ang="0">
                    <a:pos x="277" y="72"/>
                  </a:cxn>
                  <a:cxn ang="0">
                    <a:pos x="285" y="80"/>
                  </a:cxn>
                  <a:cxn ang="0">
                    <a:pos x="285" y="80"/>
                  </a:cxn>
                  <a:cxn ang="0">
                    <a:pos x="273" y="91"/>
                  </a:cxn>
                  <a:cxn ang="0">
                    <a:pos x="273" y="91"/>
                  </a:cxn>
                  <a:cxn ang="0">
                    <a:pos x="243" y="106"/>
                  </a:cxn>
                  <a:cxn ang="0">
                    <a:pos x="216" y="118"/>
                  </a:cxn>
                  <a:cxn ang="0">
                    <a:pos x="156" y="137"/>
                  </a:cxn>
                  <a:cxn ang="0">
                    <a:pos x="156" y="137"/>
                  </a:cxn>
                  <a:cxn ang="0">
                    <a:pos x="125" y="144"/>
                  </a:cxn>
                  <a:cxn ang="0">
                    <a:pos x="125" y="144"/>
                  </a:cxn>
                  <a:cxn ang="0">
                    <a:pos x="121" y="152"/>
                  </a:cxn>
                  <a:cxn ang="0">
                    <a:pos x="121" y="152"/>
                  </a:cxn>
                  <a:cxn ang="0">
                    <a:pos x="118" y="198"/>
                  </a:cxn>
                  <a:cxn ang="0">
                    <a:pos x="118" y="198"/>
                  </a:cxn>
                  <a:cxn ang="0">
                    <a:pos x="114" y="247"/>
                  </a:cxn>
                  <a:cxn ang="0">
                    <a:pos x="114" y="247"/>
                  </a:cxn>
                </a:cxnLst>
                <a:rect l="0" t="0" r="r" b="b"/>
                <a:pathLst>
                  <a:path w="285" h="247">
                    <a:moveTo>
                      <a:pt x="114" y="247"/>
                    </a:moveTo>
                    <a:lnTo>
                      <a:pt x="114" y="247"/>
                    </a:lnTo>
                    <a:lnTo>
                      <a:pt x="0" y="247"/>
                    </a:lnTo>
                    <a:lnTo>
                      <a:pt x="0" y="247"/>
                    </a:lnTo>
                    <a:lnTo>
                      <a:pt x="4" y="235"/>
                    </a:lnTo>
                    <a:lnTo>
                      <a:pt x="11" y="228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6" y="179"/>
                    </a:lnTo>
                    <a:lnTo>
                      <a:pt x="26" y="152"/>
                    </a:lnTo>
                    <a:lnTo>
                      <a:pt x="34" y="12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9" y="95"/>
                    </a:lnTo>
                    <a:lnTo>
                      <a:pt x="61" y="91"/>
                    </a:lnTo>
                    <a:lnTo>
                      <a:pt x="61" y="91"/>
                    </a:lnTo>
                    <a:lnTo>
                      <a:pt x="49" y="84"/>
                    </a:lnTo>
                    <a:lnTo>
                      <a:pt x="49" y="84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209" y="4"/>
                    </a:lnTo>
                    <a:lnTo>
                      <a:pt x="209" y="4"/>
                    </a:lnTo>
                    <a:lnTo>
                      <a:pt x="220" y="8"/>
                    </a:lnTo>
                    <a:lnTo>
                      <a:pt x="220" y="8"/>
                    </a:lnTo>
                    <a:lnTo>
                      <a:pt x="254" y="38"/>
                    </a:lnTo>
                    <a:lnTo>
                      <a:pt x="254" y="38"/>
                    </a:lnTo>
                    <a:lnTo>
                      <a:pt x="262" y="49"/>
                    </a:lnTo>
                    <a:lnTo>
                      <a:pt x="262" y="57"/>
                    </a:lnTo>
                    <a:lnTo>
                      <a:pt x="262" y="57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7" y="72"/>
                    </a:lnTo>
                    <a:lnTo>
                      <a:pt x="285" y="80"/>
                    </a:lnTo>
                    <a:lnTo>
                      <a:pt x="285" y="80"/>
                    </a:lnTo>
                    <a:lnTo>
                      <a:pt x="273" y="91"/>
                    </a:lnTo>
                    <a:lnTo>
                      <a:pt x="273" y="91"/>
                    </a:lnTo>
                    <a:lnTo>
                      <a:pt x="243" y="106"/>
                    </a:lnTo>
                    <a:lnTo>
                      <a:pt x="216" y="118"/>
                    </a:lnTo>
                    <a:lnTo>
                      <a:pt x="156" y="137"/>
                    </a:lnTo>
                    <a:lnTo>
                      <a:pt x="156" y="137"/>
                    </a:lnTo>
                    <a:lnTo>
                      <a:pt x="125" y="144"/>
                    </a:lnTo>
                    <a:lnTo>
                      <a:pt x="125" y="144"/>
                    </a:lnTo>
                    <a:lnTo>
                      <a:pt x="121" y="152"/>
                    </a:lnTo>
                    <a:lnTo>
                      <a:pt x="121" y="152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14" y="247"/>
                    </a:lnTo>
                    <a:lnTo>
                      <a:pt x="114" y="24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4"/>
              <p:cNvSpPr>
                <a:spLocks noEditPoints="1"/>
              </p:cNvSpPr>
              <p:nvPr/>
            </p:nvSpPr>
            <p:spPr bwMode="auto">
              <a:xfrm>
                <a:off x="2425703" y="1274708"/>
                <a:ext cx="366713" cy="353248"/>
              </a:xfrm>
              <a:custGeom>
                <a:avLst/>
                <a:gdLst/>
                <a:ahLst/>
                <a:cxnLst>
                  <a:cxn ang="0">
                    <a:pos x="212" y="68"/>
                  </a:cxn>
                  <a:cxn ang="0">
                    <a:pos x="189" y="64"/>
                  </a:cxn>
                  <a:cxn ang="0">
                    <a:pos x="178" y="83"/>
                  </a:cxn>
                  <a:cxn ang="0">
                    <a:pos x="186" y="102"/>
                  </a:cxn>
                  <a:cxn ang="0">
                    <a:pos x="178" y="121"/>
                  </a:cxn>
                  <a:cxn ang="0">
                    <a:pos x="220" y="83"/>
                  </a:cxn>
                  <a:cxn ang="0">
                    <a:pos x="72" y="42"/>
                  </a:cxn>
                  <a:cxn ang="0">
                    <a:pos x="155" y="0"/>
                  </a:cxn>
                  <a:cxn ang="0">
                    <a:pos x="227" y="38"/>
                  </a:cxn>
                  <a:cxn ang="0">
                    <a:pos x="231" y="68"/>
                  </a:cxn>
                  <a:cxn ang="0">
                    <a:pos x="231" y="91"/>
                  </a:cxn>
                  <a:cxn ang="0">
                    <a:pos x="227" y="125"/>
                  </a:cxn>
                  <a:cxn ang="0">
                    <a:pos x="224" y="148"/>
                  </a:cxn>
                  <a:cxn ang="0">
                    <a:pos x="79" y="209"/>
                  </a:cxn>
                  <a:cxn ang="0">
                    <a:pos x="3" y="171"/>
                  </a:cxn>
                  <a:cxn ang="0">
                    <a:pos x="0" y="159"/>
                  </a:cxn>
                  <a:cxn ang="0">
                    <a:pos x="3" y="136"/>
                  </a:cxn>
                  <a:cxn ang="0">
                    <a:pos x="3" y="125"/>
                  </a:cxn>
                  <a:cxn ang="0">
                    <a:pos x="3" y="99"/>
                  </a:cxn>
                  <a:cxn ang="0">
                    <a:pos x="3" y="80"/>
                  </a:cxn>
                  <a:cxn ang="0">
                    <a:pos x="30" y="68"/>
                  </a:cxn>
                  <a:cxn ang="0">
                    <a:pos x="79" y="91"/>
                  </a:cxn>
                  <a:cxn ang="0">
                    <a:pos x="140" y="76"/>
                  </a:cxn>
                  <a:cxn ang="0">
                    <a:pos x="87" y="49"/>
                  </a:cxn>
                  <a:cxn ang="0">
                    <a:pos x="144" y="125"/>
                  </a:cxn>
                  <a:cxn ang="0">
                    <a:pos x="87" y="140"/>
                  </a:cxn>
                  <a:cxn ang="0">
                    <a:pos x="53" y="129"/>
                  </a:cxn>
                  <a:cxn ang="0">
                    <a:pos x="15" y="110"/>
                  </a:cxn>
                  <a:cxn ang="0">
                    <a:pos x="68" y="155"/>
                  </a:cxn>
                  <a:cxn ang="0">
                    <a:pos x="83" y="159"/>
                  </a:cxn>
                  <a:cxn ang="0">
                    <a:pos x="144" y="125"/>
                  </a:cxn>
                  <a:cxn ang="0">
                    <a:pos x="94" y="102"/>
                  </a:cxn>
                  <a:cxn ang="0">
                    <a:pos x="64" y="99"/>
                  </a:cxn>
                  <a:cxn ang="0">
                    <a:pos x="15" y="72"/>
                  </a:cxn>
                  <a:cxn ang="0">
                    <a:pos x="72" y="121"/>
                  </a:cxn>
                  <a:cxn ang="0">
                    <a:pos x="132" y="106"/>
                  </a:cxn>
                  <a:cxn ang="0">
                    <a:pos x="144" y="87"/>
                  </a:cxn>
                  <a:cxn ang="0">
                    <a:pos x="121" y="167"/>
                  </a:cxn>
                  <a:cxn ang="0">
                    <a:pos x="83" y="178"/>
                  </a:cxn>
                  <a:cxn ang="0">
                    <a:pos x="49" y="167"/>
                  </a:cxn>
                  <a:cxn ang="0">
                    <a:pos x="11" y="144"/>
                  </a:cxn>
                  <a:cxn ang="0">
                    <a:pos x="68" y="193"/>
                  </a:cxn>
                  <a:cxn ang="0">
                    <a:pos x="129" y="182"/>
                  </a:cxn>
                  <a:cxn ang="0">
                    <a:pos x="140" y="159"/>
                  </a:cxn>
                  <a:cxn ang="0">
                    <a:pos x="170" y="61"/>
                  </a:cxn>
                  <a:cxn ang="0">
                    <a:pos x="212" y="42"/>
                  </a:cxn>
                  <a:cxn ang="0">
                    <a:pos x="159" y="15"/>
                  </a:cxn>
                  <a:cxn ang="0">
                    <a:pos x="174" y="159"/>
                  </a:cxn>
                  <a:cxn ang="0">
                    <a:pos x="216" y="136"/>
                  </a:cxn>
                  <a:cxn ang="0">
                    <a:pos x="182" y="140"/>
                  </a:cxn>
                </a:cxnLst>
                <a:rect l="0" t="0" r="r" b="b"/>
                <a:pathLst>
                  <a:path w="231" h="209">
                    <a:moveTo>
                      <a:pt x="178" y="83"/>
                    </a:moveTo>
                    <a:lnTo>
                      <a:pt x="178" y="83"/>
                    </a:lnTo>
                    <a:lnTo>
                      <a:pt x="212" y="68"/>
                    </a:lnTo>
                    <a:lnTo>
                      <a:pt x="212" y="68"/>
                    </a:lnTo>
                    <a:lnTo>
                      <a:pt x="224" y="61"/>
                    </a:lnTo>
                    <a:lnTo>
                      <a:pt x="220" y="49"/>
                    </a:lnTo>
                    <a:lnTo>
                      <a:pt x="220" y="49"/>
                    </a:lnTo>
                    <a:lnTo>
                      <a:pt x="189" y="64"/>
                    </a:lnTo>
                    <a:lnTo>
                      <a:pt x="189" y="64"/>
                    </a:lnTo>
                    <a:lnTo>
                      <a:pt x="178" y="72"/>
                    </a:lnTo>
                    <a:lnTo>
                      <a:pt x="178" y="80"/>
                    </a:lnTo>
                    <a:lnTo>
                      <a:pt x="178" y="83"/>
                    </a:lnTo>
                    <a:lnTo>
                      <a:pt x="178" y="83"/>
                    </a:lnTo>
                    <a:close/>
                    <a:moveTo>
                      <a:pt x="220" y="83"/>
                    </a:moveTo>
                    <a:lnTo>
                      <a:pt x="220" y="83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78" y="110"/>
                    </a:lnTo>
                    <a:lnTo>
                      <a:pt x="178" y="121"/>
                    </a:lnTo>
                    <a:lnTo>
                      <a:pt x="178" y="121"/>
                    </a:lnTo>
                    <a:lnTo>
                      <a:pt x="208" y="106"/>
                    </a:lnTo>
                    <a:lnTo>
                      <a:pt x="208" y="106"/>
                    </a:lnTo>
                    <a:lnTo>
                      <a:pt x="220" y="99"/>
                    </a:lnTo>
                    <a:lnTo>
                      <a:pt x="220" y="83"/>
                    </a:lnTo>
                    <a:lnTo>
                      <a:pt x="220" y="83"/>
                    </a:lnTo>
                    <a:close/>
                    <a:moveTo>
                      <a:pt x="3" y="64"/>
                    </a:moveTo>
                    <a:lnTo>
                      <a:pt x="3" y="64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117" y="23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227" y="38"/>
                    </a:lnTo>
                    <a:lnTo>
                      <a:pt x="227" y="38"/>
                    </a:lnTo>
                    <a:lnTo>
                      <a:pt x="231" y="42"/>
                    </a:lnTo>
                    <a:lnTo>
                      <a:pt x="231" y="42"/>
                    </a:lnTo>
                    <a:lnTo>
                      <a:pt x="231" y="68"/>
                    </a:lnTo>
                    <a:lnTo>
                      <a:pt x="231" y="68"/>
                    </a:lnTo>
                    <a:lnTo>
                      <a:pt x="227" y="72"/>
                    </a:lnTo>
                    <a:lnTo>
                      <a:pt x="227" y="72"/>
                    </a:lnTo>
                    <a:lnTo>
                      <a:pt x="231" y="83"/>
                    </a:lnTo>
                    <a:lnTo>
                      <a:pt x="231" y="91"/>
                    </a:lnTo>
                    <a:lnTo>
                      <a:pt x="231" y="102"/>
                    </a:lnTo>
                    <a:lnTo>
                      <a:pt x="224" y="110"/>
                    </a:lnTo>
                    <a:lnTo>
                      <a:pt x="224" y="110"/>
                    </a:lnTo>
                    <a:lnTo>
                      <a:pt x="227" y="125"/>
                    </a:lnTo>
                    <a:lnTo>
                      <a:pt x="227" y="144"/>
                    </a:lnTo>
                    <a:lnTo>
                      <a:pt x="227" y="144"/>
                    </a:lnTo>
                    <a:lnTo>
                      <a:pt x="224" y="148"/>
                    </a:lnTo>
                    <a:lnTo>
                      <a:pt x="224" y="148"/>
                    </a:lnTo>
                    <a:lnTo>
                      <a:pt x="151" y="182"/>
                    </a:lnTo>
                    <a:lnTo>
                      <a:pt x="117" y="197"/>
                    </a:lnTo>
                    <a:lnTo>
                      <a:pt x="79" y="209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3" y="171"/>
                    </a:lnTo>
                    <a:lnTo>
                      <a:pt x="3" y="171"/>
                    </a:lnTo>
                    <a:lnTo>
                      <a:pt x="0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0"/>
                    </a:lnTo>
                    <a:lnTo>
                      <a:pt x="3" y="136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3" y="129"/>
                    </a:lnTo>
                    <a:lnTo>
                      <a:pt x="3" y="125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3" y="91"/>
                    </a:lnTo>
                    <a:lnTo>
                      <a:pt x="3" y="80"/>
                    </a:lnTo>
                    <a:lnTo>
                      <a:pt x="3" y="64"/>
                    </a:lnTo>
                    <a:lnTo>
                      <a:pt x="3" y="64"/>
                    </a:lnTo>
                    <a:close/>
                    <a:moveTo>
                      <a:pt x="30" y="68"/>
                    </a:moveTo>
                    <a:lnTo>
                      <a:pt x="30" y="68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72" y="91"/>
                    </a:lnTo>
                    <a:lnTo>
                      <a:pt x="79" y="91"/>
                    </a:lnTo>
                    <a:lnTo>
                      <a:pt x="91" y="91"/>
                    </a:lnTo>
                    <a:lnTo>
                      <a:pt x="98" y="87"/>
                    </a:lnTo>
                    <a:lnTo>
                      <a:pt x="98" y="87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91" y="49"/>
                    </a:lnTo>
                    <a:lnTo>
                      <a:pt x="91" y="49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30" y="68"/>
                    </a:lnTo>
                    <a:lnTo>
                      <a:pt x="30" y="68"/>
                    </a:lnTo>
                    <a:close/>
                    <a:moveTo>
                      <a:pt x="144" y="125"/>
                    </a:moveTo>
                    <a:lnTo>
                      <a:pt x="144" y="125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40"/>
                    </a:lnTo>
                    <a:lnTo>
                      <a:pt x="79" y="140"/>
                    </a:lnTo>
                    <a:lnTo>
                      <a:pt x="68" y="136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34" y="121"/>
                    </a:lnTo>
                    <a:lnTo>
                      <a:pt x="34" y="121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21"/>
                    </a:lnTo>
                    <a:lnTo>
                      <a:pt x="22" y="129"/>
                    </a:lnTo>
                    <a:lnTo>
                      <a:pt x="22" y="129"/>
                    </a:lnTo>
                    <a:lnTo>
                      <a:pt x="68" y="155"/>
                    </a:lnTo>
                    <a:lnTo>
                      <a:pt x="68" y="155"/>
                    </a:lnTo>
                    <a:lnTo>
                      <a:pt x="75" y="159"/>
                    </a:lnTo>
                    <a:lnTo>
                      <a:pt x="83" y="159"/>
                    </a:lnTo>
                    <a:lnTo>
                      <a:pt x="83" y="159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40" y="136"/>
                    </a:lnTo>
                    <a:lnTo>
                      <a:pt x="144" y="125"/>
                    </a:lnTo>
                    <a:lnTo>
                      <a:pt x="144" y="125"/>
                    </a:lnTo>
                    <a:close/>
                    <a:moveTo>
                      <a:pt x="144" y="87"/>
                    </a:moveTo>
                    <a:lnTo>
                      <a:pt x="144" y="87"/>
                    </a:lnTo>
                    <a:lnTo>
                      <a:pt x="94" y="102"/>
                    </a:lnTo>
                    <a:lnTo>
                      <a:pt x="94" y="102"/>
                    </a:lnTo>
                    <a:lnTo>
                      <a:pt x="79" y="102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15" y="83"/>
                    </a:lnTo>
                    <a:lnTo>
                      <a:pt x="26" y="91"/>
                    </a:lnTo>
                    <a:lnTo>
                      <a:pt x="26" y="91"/>
                    </a:lnTo>
                    <a:lnTo>
                      <a:pt x="72" y="121"/>
                    </a:lnTo>
                    <a:lnTo>
                      <a:pt x="72" y="121"/>
                    </a:lnTo>
                    <a:lnTo>
                      <a:pt x="79" y="121"/>
                    </a:lnTo>
                    <a:lnTo>
                      <a:pt x="79" y="121"/>
                    </a:lnTo>
                    <a:lnTo>
                      <a:pt x="132" y="106"/>
                    </a:lnTo>
                    <a:lnTo>
                      <a:pt x="132" y="106"/>
                    </a:lnTo>
                    <a:lnTo>
                      <a:pt x="140" y="102"/>
                    </a:lnTo>
                    <a:lnTo>
                      <a:pt x="144" y="99"/>
                    </a:lnTo>
                    <a:lnTo>
                      <a:pt x="144" y="87"/>
                    </a:lnTo>
                    <a:lnTo>
                      <a:pt x="144" y="87"/>
                    </a:lnTo>
                    <a:close/>
                    <a:moveTo>
                      <a:pt x="140" y="159"/>
                    </a:moveTo>
                    <a:lnTo>
                      <a:pt x="140" y="159"/>
                    </a:lnTo>
                    <a:lnTo>
                      <a:pt x="121" y="167"/>
                    </a:lnTo>
                    <a:lnTo>
                      <a:pt x="121" y="167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83" y="178"/>
                    </a:lnTo>
                    <a:lnTo>
                      <a:pt x="75" y="178"/>
                    </a:lnTo>
                    <a:lnTo>
                      <a:pt x="64" y="174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34" y="159"/>
                    </a:lnTo>
                    <a:lnTo>
                      <a:pt x="34" y="159"/>
                    </a:lnTo>
                    <a:lnTo>
                      <a:pt x="11" y="144"/>
                    </a:lnTo>
                    <a:lnTo>
                      <a:pt x="11" y="144"/>
                    </a:lnTo>
                    <a:lnTo>
                      <a:pt x="11" y="159"/>
                    </a:lnTo>
                    <a:lnTo>
                      <a:pt x="19" y="167"/>
                    </a:lnTo>
                    <a:lnTo>
                      <a:pt x="19" y="167"/>
                    </a:lnTo>
                    <a:lnTo>
                      <a:pt x="68" y="193"/>
                    </a:lnTo>
                    <a:lnTo>
                      <a:pt x="68" y="193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129" y="182"/>
                    </a:lnTo>
                    <a:lnTo>
                      <a:pt x="129" y="182"/>
                    </a:lnTo>
                    <a:lnTo>
                      <a:pt x="136" y="178"/>
                    </a:lnTo>
                    <a:lnTo>
                      <a:pt x="140" y="174"/>
                    </a:lnTo>
                    <a:lnTo>
                      <a:pt x="140" y="159"/>
                    </a:lnTo>
                    <a:lnTo>
                      <a:pt x="140" y="159"/>
                    </a:lnTo>
                    <a:close/>
                    <a:moveTo>
                      <a:pt x="125" y="34"/>
                    </a:moveTo>
                    <a:lnTo>
                      <a:pt x="125" y="34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4" y="61"/>
                    </a:lnTo>
                    <a:lnTo>
                      <a:pt x="174" y="61"/>
                    </a:lnTo>
                    <a:lnTo>
                      <a:pt x="212" y="42"/>
                    </a:lnTo>
                    <a:lnTo>
                      <a:pt x="212" y="42"/>
                    </a:lnTo>
                    <a:lnTo>
                      <a:pt x="163" y="15"/>
                    </a:lnTo>
                    <a:lnTo>
                      <a:pt x="163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25" y="34"/>
                    </a:lnTo>
                    <a:lnTo>
                      <a:pt x="125" y="34"/>
                    </a:lnTo>
                    <a:close/>
                    <a:moveTo>
                      <a:pt x="174" y="159"/>
                    </a:moveTo>
                    <a:lnTo>
                      <a:pt x="174" y="159"/>
                    </a:lnTo>
                    <a:lnTo>
                      <a:pt x="208" y="144"/>
                    </a:lnTo>
                    <a:lnTo>
                      <a:pt x="208" y="144"/>
                    </a:lnTo>
                    <a:lnTo>
                      <a:pt x="216" y="136"/>
                    </a:lnTo>
                    <a:lnTo>
                      <a:pt x="216" y="121"/>
                    </a:lnTo>
                    <a:lnTo>
                      <a:pt x="216" y="121"/>
                    </a:lnTo>
                    <a:lnTo>
                      <a:pt x="182" y="140"/>
                    </a:lnTo>
                    <a:lnTo>
                      <a:pt x="182" y="140"/>
                    </a:lnTo>
                    <a:lnTo>
                      <a:pt x="174" y="148"/>
                    </a:lnTo>
                    <a:lnTo>
                      <a:pt x="174" y="159"/>
                    </a:lnTo>
                    <a:lnTo>
                      <a:pt x="174" y="15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5"/>
              <p:cNvSpPr>
                <a:spLocks/>
              </p:cNvSpPr>
              <p:nvPr/>
            </p:nvSpPr>
            <p:spPr bwMode="auto">
              <a:xfrm>
                <a:off x="2370140" y="857233"/>
                <a:ext cx="193675" cy="179159"/>
              </a:xfrm>
              <a:custGeom>
                <a:avLst/>
                <a:gdLst/>
                <a:ahLst/>
                <a:cxnLst>
                  <a:cxn ang="0">
                    <a:pos x="57" y="11"/>
                  </a:cxn>
                  <a:cxn ang="0">
                    <a:pos x="57" y="11"/>
                  </a:cxn>
                  <a:cxn ang="0">
                    <a:pos x="76" y="15"/>
                  </a:cxn>
                  <a:cxn ang="0">
                    <a:pos x="76" y="15"/>
                  </a:cxn>
                  <a:cxn ang="0">
                    <a:pos x="76" y="72"/>
                  </a:cxn>
                  <a:cxn ang="0">
                    <a:pos x="76" y="7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8" y="30"/>
                  </a:cxn>
                  <a:cxn ang="0">
                    <a:pos x="88" y="30"/>
                  </a:cxn>
                  <a:cxn ang="0">
                    <a:pos x="118" y="49"/>
                  </a:cxn>
                  <a:cxn ang="0">
                    <a:pos x="118" y="49"/>
                  </a:cxn>
                  <a:cxn ang="0">
                    <a:pos x="122" y="53"/>
                  </a:cxn>
                  <a:cxn ang="0">
                    <a:pos x="122" y="53"/>
                  </a:cxn>
                  <a:cxn ang="0">
                    <a:pos x="103" y="103"/>
                  </a:cxn>
                  <a:cxn ang="0">
                    <a:pos x="103" y="103"/>
                  </a:cxn>
                  <a:cxn ang="0">
                    <a:pos x="99" y="106"/>
                  </a:cxn>
                  <a:cxn ang="0">
                    <a:pos x="99" y="106"/>
                  </a:cxn>
                  <a:cxn ang="0">
                    <a:pos x="35" y="103"/>
                  </a:cxn>
                  <a:cxn ang="0">
                    <a:pos x="35" y="103"/>
                  </a:cxn>
                  <a:cxn ang="0">
                    <a:pos x="31" y="99"/>
                  </a:cxn>
                  <a:cxn ang="0">
                    <a:pos x="31" y="9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57" y="68"/>
                  </a:cxn>
                  <a:cxn ang="0">
                    <a:pos x="57" y="68"/>
                  </a:cxn>
                  <a:cxn ang="0">
                    <a:pos x="57" y="11"/>
                  </a:cxn>
                  <a:cxn ang="0">
                    <a:pos x="57" y="11"/>
                  </a:cxn>
                </a:cxnLst>
                <a:rect l="0" t="0" r="r" b="b"/>
                <a:pathLst>
                  <a:path w="122" h="106">
                    <a:moveTo>
                      <a:pt x="57" y="11"/>
                    </a:moveTo>
                    <a:lnTo>
                      <a:pt x="57" y="11"/>
                    </a:lnTo>
                    <a:lnTo>
                      <a:pt x="76" y="15"/>
                    </a:lnTo>
                    <a:lnTo>
                      <a:pt x="76" y="15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118" y="49"/>
                    </a:lnTo>
                    <a:lnTo>
                      <a:pt x="118" y="49"/>
                    </a:lnTo>
                    <a:lnTo>
                      <a:pt x="122" y="53"/>
                    </a:lnTo>
                    <a:lnTo>
                      <a:pt x="122" y="53"/>
                    </a:lnTo>
                    <a:lnTo>
                      <a:pt x="103" y="103"/>
                    </a:lnTo>
                    <a:lnTo>
                      <a:pt x="103" y="103"/>
                    </a:lnTo>
                    <a:lnTo>
                      <a:pt x="99" y="106"/>
                    </a:lnTo>
                    <a:lnTo>
                      <a:pt x="99" y="106"/>
                    </a:lnTo>
                    <a:lnTo>
                      <a:pt x="35" y="103"/>
                    </a:lnTo>
                    <a:lnTo>
                      <a:pt x="35" y="103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57" y="11"/>
                    </a:lnTo>
                    <a:lnTo>
                      <a:pt x="57" y="1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6"/>
              <p:cNvSpPr>
                <a:spLocks/>
              </p:cNvSpPr>
              <p:nvPr/>
            </p:nvSpPr>
            <p:spPr bwMode="auto">
              <a:xfrm>
                <a:off x="2370140" y="1049914"/>
                <a:ext cx="200025" cy="43945"/>
              </a:xfrm>
              <a:custGeom>
                <a:avLst/>
                <a:gdLst/>
                <a:ahLst/>
                <a:cxnLst>
                  <a:cxn ang="0">
                    <a:pos x="103" y="26"/>
                  </a:cxn>
                  <a:cxn ang="0">
                    <a:pos x="103" y="26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4" y="1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" y="4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8" y="4"/>
                  </a:cxn>
                  <a:cxn ang="0">
                    <a:pos x="88" y="4"/>
                  </a:cxn>
                  <a:cxn ang="0">
                    <a:pos x="110" y="4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26" y="11"/>
                  </a:cxn>
                  <a:cxn ang="0">
                    <a:pos x="126" y="15"/>
                  </a:cxn>
                  <a:cxn ang="0">
                    <a:pos x="126" y="15"/>
                  </a:cxn>
                  <a:cxn ang="0">
                    <a:pos x="122" y="26"/>
                  </a:cxn>
                  <a:cxn ang="0">
                    <a:pos x="110" y="26"/>
                  </a:cxn>
                  <a:cxn ang="0">
                    <a:pos x="110" y="26"/>
                  </a:cxn>
                  <a:cxn ang="0">
                    <a:pos x="103" y="26"/>
                  </a:cxn>
                  <a:cxn ang="0">
                    <a:pos x="103" y="26"/>
                  </a:cxn>
                  <a:cxn ang="0">
                    <a:pos x="103" y="26"/>
                  </a:cxn>
                  <a:cxn ang="0">
                    <a:pos x="103" y="26"/>
                  </a:cxn>
                </a:cxnLst>
                <a:rect l="0" t="0" r="r" b="b"/>
                <a:pathLst>
                  <a:path w="126" h="26">
                    <a:moveTo>
                      <a:pt x="103" y="26"/>
                    </a:moveTo>
                    <a:lnTo>
                      <a:pt x="103" y="26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4" y="1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8" y="4"/>
                    </a:lnTo>
                    <a:lnTo>
                      <a:pt x="88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26" y="11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2" y="26"/>
                    </a:lnTo>
                    <a:lnTo>
                      <a:pt x="110" y="26"/>
                    </a:lnTo>
                    <a:lnTo>
                      <a:pt x="110" y="26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103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2919415" y="1107380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28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9"/>
                </a:cxn>
                <a:cxn ang="0">
                  <a:pos x="26" y="152"/>
                </a:cxn>
                <a:cxn ang="0">
                  <a:pos x="34" y="125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5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4"/>
                </a:cxn>
                <a:cxn ang="0">
                  <a:pos x="49" y="84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5" y="80"/>
                </a:cxn>
                <a:cxn ang="0">
                  <a:pos x="285" y="80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5" y="137"/>
                </a:cxn>
                <a:cxn ang="0">
                  <a:pos x="155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2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9"/>
                  </a:lnTo>
                  <a:lnTo>
                    <a:pt x="26" y="152"/>
                  </a:lnTo>
                  <a:lnTo>
                    <a:pt x="34" y="125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5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5" y="80"/>
                  </a:lnTo>
                  <a:lnTo>
                    <a:pt x="285" y="80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3135315" y="1274708"/>
              <a:ext cx="368300" cy="353248"/>
            </a:xfrm>
            <a:custGeom>
              <a:avLst/>
              <a:gdLst/>
              <a:ahLst/>
              <a:cxnLst>
                <a:cxn ang="0">
                  <a:pos x="213" y="68"/>
                </a:cxn>
                <a:cxn ang="0">
                  <a:pos x="190" y="64"/>
                </a:cxn>
                <a:cxn ang="0">
                  <a:pos x="179" y="83"/>
                </a:cxn>
                <a:cxn ang="0">
                  <a:pos x="187" y="102"/>
                </a:cxn>
                <a:cxn ang="0">
                  <a:pos x="179" y="121"/>
                </a:cxn>
                <a:cxn ang="0">
                  <a:pos x="221" y="83"/>
                </a:cxn>
                <a:cxn ang="0">
                  <a:pos x="73" y="42"/>
                </a:cxn>
                <a:cxn ang="0">
                  <a:pos x="156" y="0"/>
                </a:cxn>
                <a:cxn ang="0">
                  <a:pos x="228" y="38"/>
                </a:cxn>
                <a:cxn ang="0">
                  <a:pos x="232" y="68"/>
                </a:cxn>
                <a:cxn ang="0">
                  <a:pos x="232" y="91"/>
                </a:cxn>
                <a:cxn ang="0">
                  <a:pos x="228" y="125"/>
                </a:cxn>
                <a:cxn ang="0">
                  <a:pos x="224" y="148"/>
                </a:cxn>
                <a:cxn ang="0">
                  <a:pos x="80" y="209"/>
                </a:cxn>
                <a:cxn ang="0">
                  <a:pos x="4" y="171"/>
                </a:cxn>
                <a:cxn ang="0">
                  <a:pos x="0" y="159"/>
                </a:cxn>
                <a:cxn ang="0">
                  <a:pos x="4" y="136"/>
                </a:cxn>
                <a:cxn ang="0">
                  <a:pos x="4" y="125"/>
                </a:cxn>
                <a:cxn ang="0">
                  <a:pos x="4" y="99"/>
                </a:cxn>
                <a:cxn ang="0">
                  <a:pos x="4" y="80"/>
                </a:cxn>
                <a:cxn ang="0">
                  <a:pos x="31" y="68"/>
                </a:cxn>
                <a:cxn ang="0">
                  <a:pos x="80" y="91"/>
                </a:cxn>
                <a:cxn ang="0">
                  <a:pos x="141" y="76"/>
                </a:cxn>
                <a:cxn ang="0">
                  <a:pos x="88" y="49"/>
                </a:cxn>
                <a:cxn ang="0">
                  <a:pos x="145" y="125"/>
                </a:cxn>
                <a:cxn ang="0">
                  <a:pos x="88" y="140"/>
                </a:cxn>
                <a:cxn ang="0">
                  <a:pos x="54" y="129"/>
                </a:cxn>
                <a:cxn ang="0">
                  <a:pos x="16" y="110"/>
                </a:cxn>
                <a:cxn ang="0">
                  <a:pos x="69" y="155"/>
                </a:cxn>
                <a:cxn ang="0">
                  <a:pos x="84" y="159"/>
                </a:cxn>
                <a:cxn ang="0">
                  <a:pos x="145" y="125"/>
                </a:cxn>
                <a:cxn ang="0">
                  <a:pos x="95" y="102"/>
                </a:cxn>
                <a:cxn ang="0">
                  <a:pos x="65" y="99"/>
                </a:cxn>
                <a:cxn ang="0">
                  <a:pos x="16" y="72"/>
                </a:cxn>
                <a:cxn ang="0">
                  <a:pos x="73" y="121"/>
                </a:cxn>
                <a:cxn ang="0">
                  <a:pos x="133" y="106"/>
                </a:cxn>
                <a:cxn ang="0">
                  <a:pos x="145" y="87"/>
                </a:cxn>
                <a:cxn ang="0">
                  <a:pos x="122" y="167"/>
                </a:cxn>
                <a:cxn ang="0">
                  <a:pos x="84" y="178"/>
                </a:cxn>
                <a:cxn ang="0">
                  <a:pos x="50" y="167"/>
                </a:cxn>
                <a:cxn ang="0">
                  <a:pos x="12" y="144"/>
                </a:cxn>
                <a:cxn ang="0">
                  <a:pos x="69" y="193"/>
                </a:cxn>
                <a:cxn ang="0">
                  <a:pos x="130" y="182"/>
                </a:cxn>
                <a:cxn ang="0">
                  <a:pos x="141" y="159"/>
                </a:cxn>
                <a:cxn ang="0">
                  <a:pos x="171" y="61"/>
                </a:cxn>
                <a:cxn ang="0">
                  <a:pos x="213" y="42"/>
                </a:cxn>
                <a:cxn ang="0">
                  <a:pos x="160" y="15"/>
                </a:cxn>
                <a:cxn ang="0">
                  <a:pos x="175" y="159"/>
                </a:cxn>
                <a:cxn ang="0">
                  <a:pos x="217" y="136"/>
                </a:cxn>
                <a:cxn ang="0">
                  <a:pos x="183" y="140"/>
                </a:cxn>
              </a:cxnLst>
              <a:rect l="0" t="0" r="r" b="b"/>
              <a:pathLst>
                <a:path w="232" h="209">
                  <a:moveTo>
                    <a:pt x="179" y="83"/>
                  </a:moveTo>
                  <a:lnTo>
                    <a:pt x="179" y="83"/>
                  </a:lnTo>
                  <a:lnTo>
                    <a:pt x="213" y="68"/>
                  </a:lnTo>
                  <a:lnTo>
                    <a:pt x="213" y="68"/>
                  </a:lnTo>
                  <a:lnTo>
                    <a:pt x="224" y="61"/>
                  </a:lnTo>
                  <a:lnTo>
                    <a:pt x="221" y="49"/>
                  </a:lnTo>
                  <a:lnTo>
                    <a:pt x="221" y="49"/>
                  </a:lnTo>
                  <a:lnTo>
                    <a:pt x="190" y="64"/>
                  </a:lnTo>
                  <a:lnTo>
                    <a:pt x="190" y="64"/>
                  </a:lnTo>
                  <a:lnTo>
                    <a:pt x="179" y="72"/>
                  </a:lnTo>
                  <a:lnTo>
                    <a:pt x="179" y="80"/>
                  </a:lnTo>
                  <a:lnTo>
                    <a:pt x="179" y="83"/>
                  </a:lnTo>
                  <a:lnTo>
                    <a:pt x="179" y="83"/>
                  </a:lnTo>
                  <a:close/>
                  <a:moveTo>
                    <a:pt x="221" y="83"/>
                  </a:moveTo>
                  <a:lnTo>
                    <a:pt x="221" y="83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79" y="110"/>
                  </a:lnTo>
                  <a:lnTo>
                    <a:pt x="179" y="121"/>
                  </a:lnTo>
                  <a:lnTo>
                    <a:pt x="179" y="121"/>
                  </a:lnTo>
                  <a:lnTo>
                    <a:pt x="209" y="106"/>
                  </a:lnTo>
                  <a:lnTo>
                    <a:pt x="209" y="106"/>
                  </a:lnTo>
                  <a:lnTo>
                    <a:pt x="221" y="99"/>
                  </a:lnTo>
                  <a:lnTo>
                    <a:pt x="221" y="83"/>
                  </a:lnTo>
                  <a:lnTo>
                    <a:pt x="221" y="83"/>
                  </a:lnTo>
                  <a:close/>
                  <a:moveTo>
                    <a:pt x="4" y="64"/>
                  </a:moveTo>
                  <a:lnTo>
                    <a:pt x="4" y="64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118" y="2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32" y="83"/>
                  </a:lnTo>
                  <a:lnTo>
                    <a:pt x="232" y="91"/>
                  </a:lnTo>
                  <a:lnTo>
                    <a:pt x="232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8" y="125"/>
                  </a:lnTo>
                  <a:lnTo>
                    <a:pt x="228" y="144"/>
                  </a:lnTo>
                  <a:lnTo>
                    <a:pt x="228" y="144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2" y="182"/>
                  </a:lnTo>
                  <a:lnTo>
                    <a:pt x="118" y="197"/>
                  </a:lnTo>
                  <a:lnTo>
                    <a:pt x="80" y="209"/>
                  </a:lnTo>
                  <a:lnTo>
                    <a:pt x="80" y="209"/>
                  </a:lnTo>
                  <a:lnTo>
                    <a:pt x="73" y="209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3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4" y="129"/>
                  </a:lnTo>
                  <a:lnTo>
                    <a:pt x="4" y="12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06"/>
                  </a:lnTo>
                  <a:lnTo>
                    <a:pt x="4" y="99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4" y="91"/>
                  </a:lnTo>
                  <a:lnTo>
                    <a:pt x="4" y="80"/>
                  </a:lnTo>
                  <a:lnTo>
                    <a:pt x="4" y="64"/>
                  </a:lnTo>
                  <a:lnTo>
                    <a:pt x="4" y="64"/>
                  </a:lnTo>
                  <a:close/>
                  <a:moveTo>
                    <a:pt x="31" y="68"/>
                  </a:moveTo>
                  <a:lnTo>
                    <a:pt x="31" y="68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73" y="91"/>
                  </a:lnTo>
                  <a:lnTo>
                    <a:pt x="80" y="91"/>
                  </a:lnTo>
                  <a:lnTo>
                    <a:pt x="92" y="91"/>
                  </a:lnTo>
                  <a:lnTo>
                    <a:pt x="99" y="87"/>
                  </a:lnTo>
                  <a:lnTo>
                    <a:pt x="99" y="87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92" y="49"/>
                  </a:lnTo>
                  <a:lnTo>
                    <a:pt x="92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31" y="68"/>
                  </a:lnTo>
                  <a:lnTo>
                    <a:pt x="31" y="68"/>
                  </a:lnTo>
                  <a:close/>
                  <a:moveTo>
                    <a:pt x="145" y="125"/>
                  </a:moveTo>
                  <a:lnTo>
                    <a:pt x="145" y="125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88" y="140"/>
                  </a:lnTo>
                  <a:lnTo>
                    <a:pt x="80" y="140"/>
                  </a:lnTo>
                  <a:lnTo>
                    <a:pt x="69" y="136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21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76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133" y="144"/>
                  </a:lnTo>
                  <a:lnTo>
                    <a:pt x="133" y="144"/>
                  </a:lnTo>
                  <a:lnTo>
                    <a:pt x="141" y="136"/>
                  </a:lnTo>
                  <a:lnTo>
                    <a:pt x="145" y="125"/>
                  </a:lnTo>
                  <a:lnTo>
                    <a:pt x="145" y="125"/>
                  </a:lnTo>
                  <a:close/>
                  <a:moveTo>
                    <a:pt x="145" y="87"/>
                  </a:moveTo>
                  <a:lnTo>
                    <a:pt x="145" y="87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80" y="10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83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41" y="102"/>
                  </a:lnTo>
                  <a:lnTo>
                    <a:pt x="145" y="99"/>
                  </a:lnTo>
                  <a:lnTo>
                    <a:pt x="145" y="87"/>
                  </a:lnTo>
                  <a:lnTo>
                    <a:pt x="145" y="87"/>
                  </a:lnTo>
                  <a:close/>
                  <a:moveTo>
                    <a:pt x="141" y="159"/>
                  </a:moveTo>
                  <a:lnTo>
                    <a:pt x="141" y="159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84" y="178"/>
                  </a:lnTo>
                  <a:lnTo>
                    <a:pt x="76" y="178"/>
                  </a:lnTo>
                  <a:lnTo>
                    <a:pt x="65" y="174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59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80" y="197"/>
                  </a:lnTo>
                  <a:lnTo>
                    <a:pt x="80" y="197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7" y="178"/>
                  </a:lnTo>
                  <a:lnTo>
                    <a:pt x="141" y="174"/>
                  </a:lnTo>
                  <a:lnTo>
                    <a:pt x="141" y="159"/>
                  </a:lnTo>
                  <a:lnTo>
                    <a:pt x="141" y="159"/>
                  </a:lnTo>
                  <a:close/>
                  <a:moveTo>
                    <a:pt x="126" y="34"/>
                  </a:moveTo>
                  <a:lnTo>
                    <a:pt x="126" y="34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213" y="42"/>
                  </a:lnTo>
                  <a:lnTo>
                    <a:pt x="213" y="42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26" y="34"/>
                  </a:lnTo>
                  <a:lnTo>
                    <a:pt x="126" y="34"/>
                  </a:lnTo>
                  <a:close/>
                  <a:moveTo>
                    <a:pt x="175" y="159"/>
                  </a:moveTo>
                  <a:lnTo>
                    <a:pt x="175" y="159"/>
                  </a:lnTo>
                  <a:lnTo>
                    <a:pt x="209" y="144"/>
                  </a:lnTo>
                  <a:lnTo>
                    <a:pt x="209" y="144"/>
                  </a:lnTo>
                  <a:lnTo>
                    <a:pt x="217" y="136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75" y="148"/>
                  </a:lnTo>
                  <a:lnTo>
                    <a:pt x="175" y="159"/>
                  </a:lnTo>
                  <a:lnTo>
                    <a:pt x="175" y="15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081340" y="857233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72"/>
                </a:cxn>
                <a:cxn ang="0">
                  <a:pos x="76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8" y="30"/>
                </a:cxn>
                <a:cxn ang="0">
                  <a:pos x="88" y="30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4" y="103"/>
                </a:cxn>
                <a:cxn ang="0">
                  <a:pos x="34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081340" y="1049914"/>
              <a:ext cx="200025" cy="4394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5"/>
                </a:cxn>
                <a:cxn ang="0">
                  <a:pos x="126" y="15"/>
                </a:cxn>
                <a:cxn ang="0">
                  <a:pos x="122" y="26"/>
                </a:cxn>
                <a:cxn ang="0">
                  <a:pos x="110" y="26"/>
                </a:cxn>
                <a:cxn ang="0">
                  <a:pos x="110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26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3630615" y="1107380"/>
              <a:ext cx="450850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28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9"/>
                </a:cxn>
                <a:cxn ang="0">
                  <a:pos x="26" y="152"/>
                </a:cxn>
                <a:cxn ang="0">
                  <a:pos x="34" y="125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5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4"/>
                </a:cxn>
                <a:cxn ang="0">
                  <a:pos x="49" y="84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4" y="80"/>
                </a:cxn>
                <a:cxn ang="0">
                  <a:pos x="284" y="80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5" y="137"/>
                </a:cxn>
                <a:cxn ang="0">
                  <a:pos x="155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7" y="198"/>
                </a:cxn>
                <a:cxn ang="0">
                  <a:pos x="117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4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2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9"/>
                  </a:lnTo>
                  <a:lnTo>
                    <a:pt x="26" y="152"/>
                  </a:lnTo>
                  <a:lnTo>
                    <a:pt x="34" y="125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5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4" y="80"/>
                  </a:lnTo>
                  <a:lnTo>
                    <a:pt x="284" y="80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7" y="198"/>
                  </a:lnTo>
                  <a:lnTo>
                    <a:pt x="117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3846515" y="1274708"/>
              <a:ext cx="368300" cy="353248"/>
            </a:xfrm>
            <a:custGeom>
              <a:avLst/>
              <a:gdLst/>
              <a:ahLst/>
              <a:cxnLst>
                <a:cxn ang="0">
                  <a:pos x="213" y="68"/>
                </a:cxn>
                <a:cxn ang="0">
                  <a:pos x="190" y="64"/>
                </a:cxn>
                <a:cxn ang="0">
                  <a:pos x="179" y="83"/>
                </a:cxn>
                <a:cxn ang="0">
                  <a:pos x="186" y="102"/>
                </a:cxn>
                <a:cxn ang="0">
                  <a:pos x="179" y="121"/>
                </a:cxn>
                <a:cxn ang="0">
                  <a:pos x="221" y="83"/>
                </a:cxn>
                <a:cxn ang="0">
                  <a:pos x="73" y="42"/>
                </a:cxn>
                <a:cxn ang="0">
                  <a:pos x="156" y="0"/>
                </a:cxn>
                <a:cxn ang="0">
                  <a:pos x="228" y="38"/>
                </a:cxn>
                <a:cxn ang="0">
                  <a:pos x="232" y="68"/>
                </a:cxn>
                <a:cxn ang="0">
                  <a:pos x="232" y="91"/>
                </a:cxn>
                <a:cxn ang="0">
                  <a:pos x="228" y="125"/>
                </a:cxn>
                <a:cxn ang="0">
                  <a:pos x="224" y="148"/>
                </a:cxn>
                <a:cxn ang="0">
                  <a:pos x="80" y="209"/>
                </a:cxn>
                <a:cxn ang="0">
                  <a:pos x="4" y="171"/>
                </a:cxn>
                <a:cxn ang="0">
                  <a:pos x="0" y="159"/>
                </a:cxn>
                <a:cxn ang="0">
                  <a:pos x="4" y="136"/>
                </a:cxn>
                <a:cxn ang="0">
                  <a:pos x="4" y="125"/>
                </a:cxn>
                <a:cxn ang="0">
                  <a:pos x="4" y="99"/>
                </a:cxn>
                <a:cxn ang="0">
                  <a:pos x="4" y="80"/>
                </a:cxn>
                <a:cxn ang="0">
                  <a:pos x="31" y="68"/>
                </a:cxn>
                <a:cxn ang="0">
                  <a:pos x="80" y="91"/>
                </a:cxn>
                <a:cxn ang="0">
                  <a:pos x="141" y="76"/>
                </a:cxn>
                <a:cxn ang="0">
                  <a:pos x="88" y="49"/>
                </a:cxn>
                <a:cxn ang="0">
                  <a:pos x="145" y="125"/>
                </a:cxn>
                <a:cxn ang="0">
                  <a:pos x="88" y="140"/>
                </a:cxn>
                <a:cxn ang="0">
                  <a:pos x="54" y="129"/>
                </a:cxn>
                <a:cxn ang="0">
                  <a:pos x="16" y="110"/>
                </a:cxn>
                <a:cxn ang="0">
                  <a:pos x="69" y="155"/>
                </a:cxn>
                <a:cxn ang="0">
                  <a:pos x="84" y="159"/>
                </a:cxn>
                <a:cxn ang="0">
                  <a:pos x="145" y="125"/>
                </a:cxn>
                <a:cxn ang="0">
                  <a:pos x="95" y="102"/>
                </a:cxn>
                <a:cxn ang="0">
                  <a:pos x="65" y="99"/>
                </a:cxn>
                <a:cxn ang="0">
                  <a:pos x="16" y="72"/>
                </a:cxn>
                <a:cxn ang="0">
                  <a:pos x="73" y="121"/>
                </a:cxn>
                <a:cxn ang="0">
                  <a:pos x="133" y="106"/>
                </a:cxn>
                <a:cxn ang="0">
                  <a:pos x="145" y="87"/>
                </a:cxn>
                <a:cxn ang="0">
                  <a:pos x="122" y="167"/>
                </a:cxn>
                <a:cxn ang="0">
                  <a:pos x="84" y="178"/>
                </a:cxn>
                <a:cxn ang="0">
                  <a:pos x="50" y="167"/>
                </a:cxn>
                <a:cxn ang="0">
                  <a:pos x="12" y="144"/>
                </a:cxn>
                <a:cxn ang="0">
                  <a:pos x="69" y="193"/>
                </a:cxn>
                <a:cxn ang="0">
                  <a:pos x="130" y="182"/>
                </a:cxn>
                <a:cxn ang="0">
                  <a:pos x="141" y="159"/>
                </a:cxn>
                <a:cxn ang="0">
                  <a:pos x="171" y="61"/>
                </a:cxn>
                <a:cxn ang="0">
                  <a:pos x="213" y="42"/>
                </a:cxn>
                <a:cxn ang="0">
                  <a:pos x="160" y="15"/>
                </a:cxn>
                <a:cxn ang="0">
                  <a:pos x="175" y="159"/>
                </a:cxn>
                <a:cxn ang="0">
                  <a:pos x="217" y="136"/>
                </a:cxn>
                <a:cxn ang="0">
                  <a:pos x="183" y="140"/>
                </a:cxn>
              </a:cxnLst>
              <a:rect l="0" t="0" r="r" b="b"/>
              <a:pathLst>
                <a:path w="232" h="209">
                  <a:moveTo>
                    <a:pt x="179" y="83"/>
                  </a:moveTo>
                  <a:lnTo>
                    <a:pt x="179" y="83"/>
                  </a:lnTo>
                  <a:lnTo>
                    <a:pt x="213" y="68"/>
                  </a:lnTo>
                  <a:lnTo>
                    <a:pt x="213" y="68"/>
                  </a:lnTo>
                  <a:lnTo>
                    <a:pt x="224" y="61"/>
                  </a:lnTo>
                  <a:lnTo>
                    <a:pt x="221" y="49"/>
                  </a:lnTo>
                  <a:lnTo>
                    <a:pt x="221" y="49"/>
                  </a:lnTo>
                  <a:lnTo>
                    <a:pt x="190" y="64"/>
                  </a:lnTo>
                  <a:lnTo>
                    <a:pt x="190" y="64"/>
                  </a:lnTo>
                  <a:lnTo>
                    <a:pt x="179" y="72"/>
                  </a:lnTo>
                  <a:lnTo>
                    <a:pt x="179" y="80"/>
                  </a:lnTo>
                  <a:lnTo>
                    <a:pt x="179" y="83"/>
                  </a:lnTo>
                  <a:lnTo>
                    <a:pt x="179" y="83"/>
                  </a:lnTo>
                  <a:close/>
                  <a:moveTo>
                    <a:pt x="221" y="83"/>
                  </a:moveTo>
                  <a:lnTo>
                    <a:pt x="221" y="83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9" y="110"/>
                  </a:lnTo>
                  <a:lnTo>
                    <a:pt x="179" y="121"/>
                  </a:lnTo>
                  <a:lnTo>
                    <a:pt x="179" y="121"/>
                  </a:lnTo>
                  <a:lnTo>
                    <a:pt x="209" y="106"/>
                  </a:lnTo>
                  <a:lnTo>
                    <a:pt x="209" y="106"/>
                  </a:lnTo>
                  <a:lnTo>
                    <a:pt x="221" y="99"/>
                  </a:lnTo>
                  <a:lnTo>
                    <a:pt x="221" y="83"/>
                  </a:lnTo>
                  <a:lnTo>
                    <a:pt x="221" y="83"/>
                  </a:lnTo>
                  <a:close/>
                  <a:moveTo>
                    <a:pt x="4" y="64"/>
                  </a:moveTo>
                  <a:lnTo>
                    <a:pt x="4" y="64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118" y="2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32" y="83"/>
                  </a:lnTo>
                  <a:lnTo>
                    <a:pt x="232" y="91"/>
                  </a:lnTo>
                  <a:lnTo>
                    <a:pt x="232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8" y="125"/>
                  </a:lnTo>
                  <a:lnTo>
                    <a:pt x="228" y="144"/>
                  </a:lnTo>
                  <a:lnTo>
                    <a:pt x="228" y="144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2" y="182"/>
                  </a:lnTo>
                  <a:lnTo>
                    <a:pt x="118" y="197"/>
                  </a:lnTo>
                  <a:lnTo>
                    <a:pt x="80" y="209"/>
                  </a:lnTo>
                  <a:lnTo>
                    <a:pt x="80" y="209"/>
                  </a:lnTo>
                  <a:lnTo>
                    <a:pt x="73" y="209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3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4" y="129"/>
                  </a:lnTo>
                  <a:lnTo>
                    <a:pt x="4" y="12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06"/>
                  </a:lnTo>
                  <a:lnTo>
                    <a:pt x="4" y="99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4" y="91"/>
                  </a:lnTo>
                  <a:lnTo>
                    <a:pt x="4" y="80"/>
                  </a:lnTo>
                  <a:lnTo>
                    <a:pt x="4" y="64"/>
                  </a:lnTo>
                  <a:lnTo>
                    <a:pt x="4" y="64"/>
                  </a:lnTo>
                  <a:close/>
                  <a:moveTo>
                    <a:pt x="31" y="68"/>
                  </a:moveTo>
                  <a:lnTo>
                    <a:pt x="31" y="68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73" y="91"/>
                  </a:lnTo>
                  <a:lnTo>
                    <a:pt x="80" y="91"/>
                  </a:lnTo>
                  <a:lnTo>
                    <a:pt x="92" y="91"/>
                  </a:lnTo>
                  <a:lnTo>
                    <a:pt x="99" y="87"/>
                  </a:lnTo>
                  <a:lnTo>
                    <a:pt x="99" y="87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92" y="49"/>
                  </a:lnTo>
                  <a:lnTo>
                    <a:pt x="92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31" y="68"/>
                  </a:lnTo>
                  <a:lnTo>
                    <a:pt x="31" y="68"/>
                  </a:lnTo>
                  <a:close/>
                  <a:moveTo>
                    <a:pt x="145" y="125"/>
                  </a:moveTo>
                  <a:lnTo>
                    <a:pt x="145" y="125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88" y="140"/>
                  </a:lnTo>
                  <a:lnTo>
                    <a:pt x="80" y="140"/>
                  </a:lnTo>
                  <a:lnTo>
                    <a:pt x="69" y="136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21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76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133" y="144"/>
                  </a:lnTo>
                  <a:lnTo>
                    <a:pt x="133" y="144"/>
                  </a:lnTo>
                  <a:lnTo>
                    <a:pt x="141" y="136"/>
                  </a:lnTo>
                  <a:lnTo>
                    <a:pt x="145" y="125"/>
                  </a:lnTo>
                  <a:lnTo>
                    <a:pt x="145" y="125"/>
                  </a:lnTo>
                  <a:close/>
                  <a:moveTo>
                    <a:pt x="145" y="87"/>
                  </a:moveTo>
                  <a:lnTo>
                    <a:pt x="145" y="87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80" y="10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83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41" y="102"/>
                  </a:lnTo>
                  <a:lnTo>
                    <a:pt x="145" y="99"/>
                  </a:lnTo>
                  <a:lnTo>
                    <a:pt x="145" y="87"/>
                  </a:lnTo>
                  <a:lnTo>
                    <a:pt x="145" y="87"/>
                  </a:lnTo>
                  <a:close/>
                  <a:moveTo>
                    <a:pt x="141" y="159"/>
                  </a:moveTo>
                  <a:lnTo>
                    <a:pt x="141" y="159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84" y="178"/>
                  </a:lnTo>
                  <a:lnTo>
                    <a:pt x="76" y="178"/>
                  </a:lnTo>
                  <a:lnTo>
                    <a:pt x="65" y="174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59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80" y="197"/>
                  </a:lnTo>
                  <a:lnTo>
                    <a:pt x="80" y="197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7" y="178"/>
                  </a:lnTo>
                  <a:lnTo>
                    <a:pt x="141" y="174"/>
                  </a:lnTo>
                  <a:lnTo>
                    <a:pt x="141" y="159"/>
                  </a:lnTo>
                  <a:lnTo>
                    <a:pt x="141" y="159"/>
                  </a:lnTo>
                  <a:close/>
                  <a:moveTo>
                    <a:pt x="126" y="34"/>
                  </a:moveTo>
                  <a:lnTo>
                    <a:pt x="126" y="34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213" y="42"/>
                  </a:lnTo>
                  <a:lnTo>
                    <a:pt x="213" y="42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26" y="34"/>
                  </a:lnTo>
                  <a:lnTo>
                    <a:pt x="126" y="34"/>
                  </a:lnTo>
                  <a:close/>
                  <a:moveTo>
                    <a:pt x="175" y="159"/>
                  </a:moveTo>
                  <a:lnTo>
                    <a:pt x="175" y="159"/>
                  </a:lnTo>
                  <a:lnTo>
                    <a:pt x="209" y="144"/>
                  </a:lnTo>
                  <a:lnTo>
                    <a:pt x="209" y="144"/>
                  </a:lnTo>
                  <a:lnTo>
                    <a:pt x="217" y="136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75" y="148"/>
                  </a:lnTo>
                  <a:lnTo>
                    <a:pt x="175" y="159"/>
                  </a:lnTo>
                  <a:lnTo>
                    <a:pt x="175" y="15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792540" y="857233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72"/>
                </a:cxn>
                <a:cxn ang="0">
                  <a:pos x="76" y="7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8" y="30"/>
                </a:cxn>
                <a:cxn ang="0">
                  <a:pos x="88" y="30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4" y="103"/>
                </a:cxn>
                <a:cxn ang="0">
                  <a:pos x="34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792540" y="1049914"/>
              <a:ext cx="200025" cy="4394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5"/>
                </a:cxn>
                <a:cxn ang="0">
                  <a:pos x="126" y="15"/>
                </a:cxn>
                <a:cxn ang="0">
                  <a:pos x="122" y="26"/>
                </a:cxn>
                <a:cxn ang="0">
                  <a:pos x="110" y="26"/>
                </a:cxn>
                <a:cxn ang="0">
                  <a:pos x="110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26">
                  <a:moveTo>
                    <a:pt x="103" y="26"/>
                  </a:moveTo>
                  <a:lnTo>
                    <a:pt x="103" y="26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785815" y="2089377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7" y="205"/>
                </a:cxn>
                <a:cxn ang="0">
                  <a:pos x="27" y="205"/>
                </a:cxn>
                <a:cxn ang="0">
                  <a:pos x="27" y="178"/>
                </a:cxn>
                <a:cxn ang="0">
                  <a:pos x="27" y="152"/>
                </a:cxn>
                <a:cxn ang="0">
                  <a:pos x="34" y="129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9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49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70" y="65"/>
                </a:cxn>
                <a:cxn ang="0">
                  <a:pos x="270" y="65"/>
                </a:cxn>
                <a:cxn ang="0">
                  <a:pos x="277" y="72"/>
                </a:cxn>
                <a:cxn ang="0">
                  <a:pos x="285" y="83"/>
                </a:cxn>
                <a:cxn ang="0">
                  <a:pos x="285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7"/>
                </a:cxn>
                <a:cxn ang="0">
                  <a:pos x="118" y="197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7" y="178"/>
                  </a:lnTo>
                  <a:lnTo>
                    <a:pt x="27" y="152"/>
                  </a:lnTo>
                  <a:lnTo>
                    <a:pt x="34" y="129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4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7" y="72"/>
                  </a:lnTo>
                  <a:lnTo>
                    <a:pt x="285" y="83"/>
                  </a:lnTo>
                  <a:lnTo>
                    <a:pt x="285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7"/>
                  </a:lnTo>
                  <a:lnTo>
                    <a:pt x="118" y="197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1003303" y="2261775"/>
              <a:ext cx="366713" cy="348178"/>
            </a:xfrm>
            <a:custGeom>
              <a:avLst/>
              <a:gdLst/>
              <a:ahLst/>
              <a:cxnLst>
                <a:cxn ang="0">
                  <a:pos x="212" y="65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4"/>
                </a:cxn>
                <a:cxn ang="0">
                  <a:pos x="72" y="38"/>
                </a:cxn>
                <a:cxn ang="0">
                  <a:pos x="155" y="0"/>
                </a:cxn>
                <a:cxn ang="0">
                  <a:pos x="227" y="35"/>
                </a:cxn>
                <a:cxn ang="0">
                  <a:pos x="231" y="65"/>
                </a:cxn>
                <a:cxn ang="0">
                  <a:pos x="231" y="92"/>
                </a:cxn>
                <a:cxn ang="0">
                  <a:pos x="227" y="126"/>
                </a:cxn>
                <a:cxn ang="0">
                  <a:pos x="224" y="145"/>
                </a:cxn>
                <a:cxn ang="0">
                  <a:pos x="79" y="206"/>
                </a:cxn>
                <a:cxn ang="0">
                  <a:pos x="3" y="168"/>
                </a:cxn>
                <a:cxn ang="0">
                  <a:pos x="0" y="160"/>
                </a:cxn>
                <a:cxn ang="0">
                  <a:pos x="3" y="133"/>
                </a:cxn>
                <a:cxn ang="0">
                  <a:pos x="3" y="126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2"/>
                </a:cxn>
                <a:cxn ang="0">
                  <a:pos x="140" y="76"/>
                </a:cxn>
                <a:cxn ang="0">
                  <a:pos x="87" y="46"/>
                </a:cxn>
                <a:cxn ang="0">
                  <a:pos x="144" y="122"/>
                </a:cxn>
                <a:cxn ang="0">
                  <a:pos x="87" y="137"/>
                </a:cxn>
                <a:cxn ang="0">
                  <a:pos x="53" y="130"/>
                </a:cxn>
                <a:cxn ang="0">
                  <a:pos x="15" y="107"/>
                </a:cxn>
                <a:cxn ang="0">
                  <a:pos x="68" y="156"/>
                </a:cxn>
                <a:cxn ang="0">
                  <a:pos x="83" y="156"/>
                </a:cxn>
                <a:cxn ang="0">
                  <a:pos x="144" y="122"/>
                </a:cxn>
                <a:cxn ang="0">
                  <a:pos x="95" y="99"/>
                </a:cxn>
                <a:cxn ang="0">
                  <a:pos x="64" y="95"/>
                </a:cxn>
                <a:cxn ang="0">
                  <a:pos x="15" y="69"/>
                </a:cxn>
                <a:cxn ang="0">
                  <a:pos x="72" y="118"/>
                </a:cxn>
                <a:cxn ang="0">
                  <a:pos x="133" y="103"/>
                </a:cxn>
                <a:cxn ang="0">
                  <a:pos x="144" y="84"/>
                </a:cxn>
                <a:cxn ang="0">
                  <a:pos x="121" y="164"/>
                </a:cxn>
                <a:cxn ang="0">
                  <a:pos x="83" y="175"/>
                </a:cxn>
                <a:cxn ang="0">
                  <a:pos x="49" y="164"/>
                </a:cxn>
                <a:cxn ang="0">
                  <a:pos x="11" y="145"/>
                </a:cxn>
                <a:cxn ang="0">
                  <a:pos x="68" y="194"/>
                </a:cxn>
                <a:cxn ang="0">
                  <a:pos x="129" y="179"/>
                </a:cxn>
                <a:cxn ang="0">
                  <a:pos x="140" y="160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2"/>
                </a:cxn>
                <a:cxn ang="0">
                  <a:pos x="174" y="156"/>
                </a:cxn>
                <a:cxn ang="0">
                  <a:pos x="216" y="133"/>
                </a:cxn>
                <a:cxn ang="0">
                  <a:pos x="182" y="137"/>
                </a:cxn>
              </a:cxnLst>
              <a:rect l="0" t="0" r="r" b="b"/>
              <a:pathLst>
                <a:path w="231" h="206">
                  <a:moveTo>
                    <a:pt x="178" y="84"/>
                  </a:moveTo>
                  <a:lnTo>
                    <a:pt x="178" y="84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24" y="57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3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07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20" y="95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1"/>
                  </a:moveTo>
                  <a:lnTo>
                    <a:pt x="3" y="61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31" y="80"/>
                  </a:lnTo>
                  <a:lnTo>
                    <a:pt x="231" y="92"/>
                  </a:lnTo>
                  <a:lnTo>
                    <a:pt x="231" y="103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27" y="126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2" y="179"/>
                  </a:lnTo>
                  <a:lnTo>
                    <a:pt x="117" y="194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72" y="206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30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3"/>
                  </a:lnTo>
                  <a:lnTo>
                    <a:pt x="3" y="99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3" y="88"/>
                  </a:lnTo>
                  <a:lnTo>
                    <a:pt x="3" y="80"/>
                  </a:lnTo>
                  <a:lnTo>
                    <a:pt x="3" y="61"/>
                  </a:lnTo>
                  <a:lnTo>
                    <a:pt x="3" y="61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8"/>
                  </a:lnTo>
                  <a:lnTo>
                    <a:pt x="79" y="92"/>
                  </a:lnTo>
                  <a:lnTo>
                    <a:pt x="91" y="92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2"/>
                  </a:moveTo>
                  <a:lnTo>
                    <a:pt x="144" y="122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37"/>
                  </a:lnTo>
                  <a:lnTo>
                    <a:pt x="79" y="137"/>
                  </a:lnTo>
                  <a:lnTo>
                    <a:pt x="68" y="137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6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40" y="137"/>
                  </a:lnTo>
                  <a:lnTo>
                    <a:pt x="144" y="122"/>
                  </a:lnTo>
                  <a:lnTo>
                    <a:pt x="144" y="122"/>
                  </a:lnTo>
                  <a:close/>
                  <a:moveTo>
                    <a:pt x="144" y="84"/>
                  </a:moveTo>
                  <a:lnTo>
                    <a:pt x="144" y="84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79" y="103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84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3" y="103"/>
                  </a:lnTo>
                  <a:lnTo>
                    <a:pt x="133" y="103"/>
                  </a:lnTo>
                  <a:lnTo>
                    <a:pt x="140" y="103"/>
                  </a:lnTo>
                  <a:lnTo>
                    <a:pt x="144" y="99"/>
                  </a:lnTo>
                  <a:lnTo>
                    <a:pt x="144" y="84"/>
                  </a:lnTo>
                  <a:lnTo>
                    <a:pt x="144" y="84"/>
                  </a:lnTo>
                  <a:close/>
                  <a:moveTo>
                    <a:pt x="140" y="160"/>
                  </a:moveTo>
                  <a:lnTo>
                    <a:pt x="140" y="160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6" y="175"/>
                  </a:lnTo>
                  <a:lnTo>
                    <a:pt x="64" y="171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5"/>
                  </a:lnTo>
                  <a:lnTo>
                    <a:pt x="11" y="145"/>
                  </a:lnTo>
                  <a:lnTo>
                    <a:pt x="11" y="156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6" y="175"/>
                  </a:lnTo>
                  <a:lnTo>
                    <a:pt x="140" y="171"/>
                  </a:lnTo>
                  <a:lnTo>
                    <a:pt x="140" y="160"/>
                  </a:lnTo>
                  <a:lnTo>
                    <a:pt x="140" y="160"/>
                  </a:lnTo>
                  <a:close/>
                  <a:moveTo>
                    <a:pt x="125" y="31"/>
                  </a:moveTo>
                  <a:lnTo>
                    <a:pt x="125" y="31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59" y="12"/>
                  </a:lnTo>
                  <a:lnTo>
                    <a:pt x="159" y="12"/>
                  </a:lnTo>
                  <a:lnTo>
                    <a:pt x="125" y="31"/>
                  </a:lnTo>
                  <a:lnTo>
                    <a:pt x="125" y="31"/>
                  </a:lnTo>
                  <a:close/>
                  <a:moveTo>
                    <a:pt x="174" y="156"/>
                  </a:moveTo>
                  <a:lnTo>
                    <a:pt x="174" y="156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16" y="133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74" y="145"/>
                  </a:lnTo>
                  <a:lnTo>
                    <a:pt x="174" y="156"/>
                  </a:lnTo>
                  <a:lnTo>
                    <a:pt x="174" y="15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947740" y="1845990"/>
              <a:ext cx="193675" cy="17239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1"/>
                </a:cxn>
                <a:cxn ang="0">
                  <a:pos x="76" y="11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98"/>
                </a:cxn>
                <a:cxn ang="0">
                  <a:pos x="103" y="98"/>
                </a:cxn>
                <a:cxn ang="0">
                  <a:pos x="99" y="102"/>
                </a:cxn>
                <a:cxn ang="0">
                  <a:pos x="99" y="102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2">
                  <a:moveTo>
                    <a:pt x="57" y="11"/>
                  </a:moveTo>
                  <a:lnTo>
                    <a:pt x="57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947740" y="2031910"/>
              <a:ext cx="200025" cy="5070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4"/>
                </a:cxn>
                <a:cxn ang="0">
                  <a:pos x="111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6"/>
                </a:cxn>
                <a:cxn ang="0">
                  <a:pos x="111" y="30"/>
                </a:cxn>
                <a:cxn ang="0">
                  <a:pos x="111" y="30"/>
                </a:cxn>
                <a:cxn ang="0">
                  <a:pos x="103" y="30"/>
                </a:cxn>
                <a:cxn ang="0">
                  <a:pos x="103" y="30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30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1497015" y="2089377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7" y="205"/>
                </a:cxn>
                <a:cxn ang="0">
                  <a:pos x="27" y="205"/>
                </a:cxn>
                <a:cxn ang="0">
                  <a:pos x="27" y="178"/>
                </a:cxn>
                <a:cxn ang="0">
                  <a:pos x="27" y="152"/>
                </a:cxn>
                <a:cxn ang="0">
                  <a:pos x="34" y="129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9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49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5" y="83"/>
                </a:cxn>
                <a:cxn ang="0">
                  <a:pos x="285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7"/>
                </a:cxn>
                <a:cxn ang="0">
                  <a:pos x="118" y="197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7" y="178"/>
                  </a:lnTo>
                  <a:lnTo>
                    <a:pt x="27" y="152"/>
                  </a:lnTo>
                  <a:lnTo>
                    <a:pt x="34" y="129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4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5" y="83"/>
                  </a:lnTo>
                  <a:lnTo>
                    <a:pt x="285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7"/>
                  </a:lnTo>
                  <a:lnTo>
                    <a:pt x="118" y="197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1714503" y="2261775"/>
              <a:ext cx="366713" cy="348178"/>
            </a:xfrm>
            <a:custGeom>
              <a:avLst/>
              <a:gdLst/>
              <a:ahLst/>
              <a:cxnLst>
                <a:cxn ang="0">
                  <a:pos x="212" y="65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4"/>
                </a:cxn>
                <a:cxn ang="0">
                  <a:pos x="72" y="38"/>
                </a:cxn>
                <a:cxn ang="0">
                  <a:pos x="155" y="0"/>
                </a:cxn>
                <a:cxn ang="0">
                  <a:pos x="227" y="35"/>
                </a:cxn>
                <a:cxn ang="0">
                  <a:pos x="231" y="65"/>
                </a:cxn>
                <a:cxn ang="0">
                  <a:pos x="231" y="92"/>
                </a:cxn>
                <a:cxn ang="0">
                  <a:pos x="227" y="126"/>
                </a:cxn>
                <a:cxn ang="0">
                  <a:pos x="224" y="145"/>
                </a:cxn>
                <a:cxn ang="0">
                  <a:pos x="79" y="206"/>
                </a:cxn>
                <a:cxn ang="0">
                  <a:pos x="3" y="168"/>
                </a:cxn>
                <a:cxn ang="0">
                  <a:pos x="0" y="160"/>
                </a:cxn>
                <a:cxn ang="0">
                  <a:pos x="3" y="133"/>
                </a:cxn>
                <a:cxn ang="0">
                  <a:pos x="3" y="126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2"/>
                </a:cxn>
                <a:cxn ang="0">
                  <a:pos x="140" y="76"/>
                </a:cxn>
                <a:cxn ang="0">
                  <a:pos x="87" y="46"/>
                </a:cxn>
                <a:cxn ang="0">
                  <a:pos x="144" y="122"/>
                </a:cxn>
                <a:cxn ang="0">
                  <a:pos x="87" y="137"/>
                </a:cxn>
                <a:cxn ang="0">
                  <a:pos x="53" y="130"/>
                </a:cxn>
                <a:cxn ang="0">
                  <a:pos x="15" y="107"/>
                </a:cxn>
                <a:cxn ang="0">
                  <a:pos x="68" y="156"/>
                </a:cxn>
                <a:cxn ang="0">
                  <a:pos x="83" y="156"/>
                </a:cxn>
                <a:cxn ang="0">
                  <a:pos x="144" y="122"/>
                </a:cxn>
                <a:cxn ang="0">
                  <a:pos x="95" y="99"/>
                </a:cxn>
                <a:cxn ang="0">
                  <a:pos x="64" y="95"/>
                </a:cxn>
                <a:cxn ang="0">
                  <a:pos x="15" y="69"/>
                </a:cxn>
                <a:cxn ang="0">
                  <a:pos x="72" y="118"/>
                </a:cxn>
                <a:cxn ang="0">
                  <a:pos x="132" y="103"/>
                </a:cxn>
                <a:cxn ang="0">
                  <a:pos x="144" y="84"/>
                </a:cxn>
                <a:cxn ang="0">
                  <a:pos x="121" y="164"/>
                </a:cxn>
                <a:cxn ang="0">
                  <a:pos x="83" y="175"/>
                </a:cxn>
                <a:cxn ang="0">
                  <a:pos x="49" y="164"/>
                </a:cxn>
                <a:cxn ang="0">
                  <a:pos x="11" y="145"/>
                </a:cxn>
                <a:cxn ang="0">
                  <a:pos x="68" y="194"/>
                </a:cxn>
                <a:cxn ang="0">
                  <a:pos x="129" y="179"/>
                </a:cxn>
                <a:cxn ang="0">
                  <a:pos x="140" y="160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2"/>
                </a:cxn>
                <a:cxn ang="0">
                  <a:pos x="174" y="156"/>
                </a:cxn>
                <a:cxn ang="0">
                  <a:pos x="216" y="133"/>
                </a:cxn>
                <a:cxn ang="0">
                  <a:pos x="182" y="137"/>
                </a:cxn>
              </a:cxnLst>
              <a:rect l="0" t="0" r="r" b="b"/>
              <a:pathLst>
                <a:path w="231" h="206">
                  <a:moveTo>
                    <a:pt x="178" y="84"/>
                  </a:moveTo>
                  <a:lnTo>
                    <a:pt x="178" y="84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24" y="57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3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07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20" y="95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1"/>
                  </a:moveTo>
                  <a:lnTo>
                    <a:pt x="3" y="61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31" y="80"/>
                  </a:lnTo>
                  <a:lnTo>
                    <a:pt x="231" y="92"/>
                  </a:lnTo>
                  <a:lnTo>
                    <a:pt x="231" y="103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27" y="126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1" y="179"/>
                  </a:lnTo>
                  <a:lnTo>
                    <a:pt x="117" y="194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72" y="206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30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3"/>
                  </a:lnTo>
                  <a:lnTo>
                    <a:pt x="3" y="99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3" y="88"/>
                  </a:lnTo>
                  <a:lnTo>
                    <a:pt x="3" y="80"/>
                  </a:lnTo>
                  <a:lnTo>
                    <a:pt x="3" y="61"/>
                  </a:lnTo>
                  <a:lnTo>
                    <a:pt x="3" y="61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8"/>
                  </a:lnTo>
                  <a:lnTo>
                    <a:pt x="79" y="92"/>
                  </a:lnTo>
                  <a:lnTo>
                    <a:pt x="91" y="92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2"/>
                  </a:moveTo>
                  <a:lnTo>
                    <a:pt x="144" y="122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37"/>
                  </a:lnTo>
                  <a:lnTo>
                    <a:pt x="79" y="137"/>
                  </a:lnTo>
                  <a:lnTo>
                    <a:pt x="68" y="137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6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40" y="137"/>
                  </a:lnTo>
                  <a:lnTo>
                    <a:pt x="144" y="122"/>
                  </a:lnTo>
                  <a:lnTo>
                    <a:pt x="144" y="122"/>
                  </a:lnTo>
                  <a:close/>
                  <a:moveTo>
                    <a:pt x="144" y="84"/>
                  </a:moveTo>
                  <a:lnTo>
                    <a:pt x="144" y="84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79" y="103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84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40" y="103"/>
                  </a:lnTo>
                  <a:lnTo>
                    <a:pt x="144" y="99"/>
                  </a:lnTo>
                  <a:lnTo>
                    <a:pt x="144" y="84"/>
                  </a:lnTo>
                  <a:lnTo>
                    <a:pt x="144" y="84"/>
                  </a:lnTo>
                  <a:close/>
                  <a:moveTo>
                    <a:pt x="140" y="160"/>
                  </a:moveTo>
                  <a:lnTo>
                    <a:pt x="140" y="160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6" y="175"/>
                  </a:lnTo>
                  <a:lnTo>
                    <a:pt x="64" y="171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5"/>
                  </a:lnTo>
                  <a:lnTo>
                    <a:pt x="11" y="145"/>
                  </a:lnTo>
                  <a:lnTo>
                    <a:pt x="11" y="156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6" y="175"/>
                  </a:lnTo>
                  <a:lnTo>
                    <a:pt x="140" y="171"/>
                  </a:lnTo>
                  <a:lnTo>
                    <a:pt x="140" y="160"/>
                  </a:lnTo>
                  <a:lnTo>
                    <a:pt x="140" y="160"/>
                  </a:lnTo>
                  <a:close/>
                  <a:moveTo>
                    <a:pt x="125" y="31"/>
                  </a:moveTo>
                  <a:lnTo>
                    <a:pt x="125" y="31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59" y="12"/>
                  </a:lnTo>
                  <a:lnTo>
                    <a:pt x="159" y="12"/>
                  </a:lnTo>
                  <a:lnTo>
                    <a:pt x="125" y="31"/>
                  </a:lnTo>
                  <a:lnTo>
                    <a:pt x="125" y="31"/>
                  </a:lnTo>
                  <a:close/>
                  <a:moveTo>
                    <a:pt x="174" y="156"/>
                  </a:moveTo>
                  <a:lnTo>
                    <a:pt x="174" y="156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16" y="133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74" y="145"/>
                  </a:lnTo>
                  <a:lnTo>
                    <a:pt x="174" y="156"/>
                  </a:lnTo>
                  <a:lnTo>
                    <a:pt x="174" y="15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1658940" y="1845990"/>
              <a:ext cx="193675" cy="17239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1"/>
                </a:cxn>
                <a:cxn ang="0">
                  <a:pos x="76" y="11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98"/>
                </a:cxn>
                <a:cxn ang="0">
                  <a:pos x="103" y="98"/>
                </a:cxn>
                <a:cxn ang="0">
                  <a:pos x="99" y="102"/>
                </a:cxn>
                <a:cxn ang="0">
                  <a:pos x="99" y="102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2">
                  <a:moveTo>
                    <a:pt x="57" y="11"/>
                  </a:moveTo>
                  <a:lnTo>
                    <a:pt x="57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1658940" y="2031910"/>
              <a:ext cx="200025" cy="5070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4"/>
                </a:cxn>
                <a:cxn ang="0">
                  <a:pos x="111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6"/>
                </a:cxn>
                <a:cxn ang="0">
                  <a:pos x="111" y="30"/>
                </a:cxn>
                <a:cxn ang="0">
                  <a:pos x="111" y="30"/>
                </a:cxn>
                <a:cxn ang="0">
                  <a:pos x="103" y="30"/>
                </a:cxn>
                <a:cxn ang="0">
                  <a:pos x="103" y="30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30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2208215" y="2089377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8"/>
                </a:cxn>
                <a:cxn ang="0">
                  <a:pos x="26" y="152"/>
                </a:cxn>
                <a:cxn ang="0">
                  <a:pos x="34" y="129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9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49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5" y="83"/>
                </a:cxn>
                <a:cxn ang="0">
                  <a:pos x="285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7"/>
                </a:cxn>
                <a:cxn ang="0">
                  <a:pos x="118" y="197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8"/>
                  </a:lnTo>
                  <a:lnTo>
                    <a:pt x="26" y="152"/>
                  </a:lnTo>
                  <a:lnTo>
                    <a:pt x="34" y="129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4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5" y="83"/>
                  </a:lnTo>
                  <a:lnTo>
                    <a:pt x="285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7"/>
                  </a:lnTo>
                  <a:lnTo>
                    <a:pt x="118" y="197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425703" y="2261775"/>
              <a:ext cx="366713" cy="348178"/>
            </a:xfrm>
            <a:custGeom>
              <a:avLst/>
              <a:gdLst/>
              <a:ahLst/>
              <a:cxnLst>
                <a:cxn ang="0">
                  <a:pos x="212" y="65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4"/>
                </a:cxn>
                <a:cxn ang="0">
                  <a:pos x="72" y="38"/>
                </a:cxn>
                <a:cxn ang="0">
                  <a:pos x="155" y="0"/>
                </a:cxn>
                <a:cxn ang="0">
                  <a:pos x="227" y="35"/>
                </a:cxn>
                <a:cxn ang="0">
                  <a:pos x="231" y="65"/>
                </a:cxn>
                <a:cxn ang="0">
                  <a:pos x="231" y="92"/>
                </a:cxn>
                <a:cxn ang="0">
                  <a:pos x="227" y="126"/>
                </a:cxn>
                <a:cxn ang="0">
                  <a:pos x="224" y="145"/>
                </a:cxn>
                <a:cxn ang="0">
                  <a:pos x="79" y="206"/>
                </a:cxn>
                <a:cxn ang="0">
                  <a:pos x="3" y="168"/>
                </a:cxn>
                <a:cxn ang="0">
                  <a:pos x="0" y="160"/>
                </a:cxn>
                <a:cxn ang="0">
                  <a:pos x="3" y="133"/>
                </a:cxn>
                <a:cxn ang="0">
                  <a:pos x="3" y="126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2"/>
                </a:cxn>
                <a:cxn ang="0">
                  <a:pos x="140" y="76"/>
                </a:cxn>
                <a:cxn ang="0">
                  <a:pos x="87" y="46"/>
                </a:cxn>
                <a:cxn ang="0">
                  <a:pos x="144" y="122"/>
                </a:cxn>
                <a:cxn ang="0">
                  <a:pos x="87" y="137"/>
                </a:cxn>
                <a:cxn ang="0">
                  <a:pos x="53" y="130"/>
                </a:cxn>
                <a:cxn ang="0">
                  <a:pos x="15" y="107"/>
                </a:cxn>
                <a:cxn ang="0">
                  <a:pos x="68" y="156"/>
                </a:cxn>
                <a:cxn ang="0">
                  <a:pos x="83" y="156"/>
                </a:cxn>
                <a:cxn ang="0">
                  <a:pos x="144" y="122"/>
                </a:cxn>
                <a:cxn ang="0">
                  <a:pos x="94" y="99"/>
                </a:cxn>
                <a:cxn ang="0">
                  <a:pos x="64" y="95"/>
                </a:cxn>
                <a:cxn ang="0">
                  <a:pos x="15" y="69"/>
                </a:cxn>
                <a:cxn ang="0">
                  <a:pos x="72" y="118"/>
                </a:cxn>
                <a:cxn ang="0">
                  <a:pos x="132" y="103"/>
                </a:cxn>
                <a:cxn ang="0">
                  <a:pos x="144" y="84"/>
                </a:cxn>
                <a:cxn ang="0">
                  <a:pos x="121" y="164"/>
                </a:cxn>
                <a:cxn ang="0">
                  <a:pos x="83" y="175"/>
                </a:cxn>
                <a:cxn ang="0">
                  <a:pos x="49" y="164"/>
                </a:cxn>
                <a:cxn ang="0">
                  <a:pos x="11" y="145"/>
                </a:cxn>
                <a:cxn ang="0">
                  <a:pos x="68" y="194"/>
                </a:cxn>
                <a:cxn ang="0">
                  <a:pos x="129" y="179"/>
                </a:cxn>
                <a:cxn ang="0">
                  <a:pos x="140" y="160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2"/>
                </a:cxn>
                <a:cxn ang="0">
                  <a:pos x="174" y="156"/>
                </a:cxn>
                <a:cxn ang="0">
                  <a:pos x="216" y="133"/>
                </a:cxn>
                <a:cxn ang="0">
                  <a:pos x="182" y="137"/>
                </a:cxn>
              </a:cxnLst>
              <a:rect l="0" t="0" r="r" b="b"/>
              <a:pathLst>
                <a:path w="231" h="206">
                  <a:moveTo>
                    <a:pt x="178" y="84"/>
                  </a:moveTo>
                  <a:lnTo>
                    <a:pt x="178" y="84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24" y="57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3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07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20" y="95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1"/>
                  </a:moveTo>
                  <a:lnTo>
                    <a:pt x="3" y="61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31" y="80"/>
                  </a:lnTo>
                  <a:lnTo>
                    <a:pt x="231" y="92"/>
                  </a:lnTo>
                  <a:lnTo>
                    <a:pt x="231" y="103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27" y="126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1" y="179"/>
                  </a:lnTo>
                  <a:lnTo>
                    <a:pt x="117" y="194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72" y="206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30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3"/>
                  </a:lnTo>
                  <a:lnTo>
                    <a:pt x="3" y="99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3" y="88"/>
                  </a:lnTo>
                  <a:lnTo>
                    <a:pt x="3" y="80"/>
                  </a:lnTo>
                  <a:lnTo>
                    <a:pt x="3" y="61"/>
                  </a:lnTo>
                  <a:lnTo>
                    <a:pt x="3" y="61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8"/>
                  </a:lnTo>
                  <a:lnTo>
                    <a:pt x="79" y="92"/>
                  </a:lnTo>
                  <a:lnTo>
                    <a:pt x="91" y="92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2"/>
                  </a:moveTo>
                  <a:lnTo>
                    <a:pt x="144" y="122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37"/>
                  </a:lnTo>
                  <a:lnTo>
                    <a:pt x="79" y="137"/>
                  </a:lnTo>
                  <a:lnTo>
                    <a:pt x="68" y="137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5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40" y="137"/>
                  </a:lnTo>
                  <a:lnTo>
                    <a:pt x="144" y="122"/>
                  </a:lnTo>
                  <a:lnTo>
                    <a:pt x="144" y="122"/>
                  </a:lnTo>
                  <a:close/>
                  <a:moveTo>
                    <a:pt x="144" y="84"/>
                  </a:moveTo>
                  <a:lnTo>
                    <a:pt x="144" y="84"/>
                  </a:lnTo>
                  <a:lnTo>
                    <a:pt x="94" y="99"/>
                  </a:lnTo>
                  <a:lnTo>
                    <a:pt x="94" y="99"/>
                  </a:lnTo>
                  <a:lnTo>
                    <a:pt x="79" y="103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84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40" y="103"/>
                  </a:lnTo>
                  <a:lnTo>
                    <a:pt x="144" y="99"/>
                  </a:lnTo>
                  <a:lnTo>
                    <a:pt x="144" y="84"/>
                  </a:lnTo>
                  <a:lnTo>
                    <a:pt x="144" y="84"/>
                  </a:lnTo>
                  <a:close/>
                  <a:moveTo>
                    <a:pt x="140" y="160"/>
                  </a:moveTo>
                  <a:lnTo>
                    <a:pt x="140" y="160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5" y="175"/>
                  </a:lnTo>
                  <a:lnTo>
                    <a:pt x="64" y="171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5"/>
                  </a:lnTo>
                  <a:lnTo>
                    <a:pt x="11" y="145"/>
                  </a:lnTo>
                  <a:lnTo>
                    <a:pt x="11" y="156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6" y="175"/>
                  </a:lnTo>
                  <a:lnTo>
                    <a:pt x="140" y="171"/>
                  </a:lnTo>
                  <a:lnTo>
                    <a:pt x="140" y="160"/>
                  </a:lnTo>
                  <a:lnTo>
                    <a:pt x="140" y="160"/>
                  </a:lnTo>
                  <a:close/>
                  <a:moveTo>
                    <a:pt x="125" y="31"/>
                  </a:moveTo>
                  <a:lnTo>
                    <a:pt x="125" y="31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59" y="12"/>
                  </a:lnTo>
                  <a:lnTo>
                    <a:pt x="159" y="12"/>
                  </a:lnTo>
                  <a:lnTo>
                    <a:pt x="125" y="31"/>
                  </a:lnTo>
                  <a:lnTo>
                    <a:pt x="125" y="31"/>
                  </a:lnTo>
                  <a:close/>
                  <a:moveTo>
                    <a:pt x="174" y="156"/>
                  </a:moveTo>
                  <a:lnTo>
                    <a:pt x="174" y="156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16" y="133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74" y="145"/>
                  </a:lnTo>
                  <a:lnTo>
                    <a:pt x="174" y="156"/>
                  </a:lnTo>
                  <a:lnTo>
                    <a:pt x="174" y="15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370140" y="1845990"/>
              <a:ext cx="193675" cy="17239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1"/>
                </a:cxn>
                <a:cxn ang="0">
                  <a:pos x="76" y="11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98"/>
                </a:cxn>
                <a:cxn ang="0">
                  <a:pos x="103" y="98"/>
                </a:cxn>
                <a:cxn ang="0">
                  <a:pos x="99" y="102"/>
                </a:cxn>
                <a:cxn ang="0">
                  <a:pos x="99" y="102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2">
                  <a:moveTo>
                    <a:pt x="57" y="11"/>
                  </a:moveTo>
                  <a:lnTo>
                    <a:pt x="57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2370140" y="2031910"/>
              <a:ext cx="200025" cy="5070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6"/>
                </a:cxn>
                <a:cxn ang="0">
                  <a:pos x="110" y="30"/>
                </a:cxn>
                <a:cxn ang="0">
                  <a:pos x="110" y="30"/>
                </a:cxn>
                <a:cxn ang="0">
                  <a:pos x="103" y="30"/>
                </a:cxn>
                <a:cxn ang="0">
                  <a:pos x="103" y="30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30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6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919415" y="2089377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8"/>
                </a:cxn>
                <a:cxn ang="0">
                  <a:pos x="26" y="152"/>
                </a:cxn>
                <a:cxn ang="0">
                  <a:pos x="34" y="129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9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49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5" y="83"/>
                </a:cxn>
                <a:cxn ang="0">
                  <a:pos x="285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5" y="137"/>
                </a:cxn>
                <a:cxn ang="0">
                  <a:pos x="155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7"/>
                </a:cxn>
                <a:cxn ang="0">
                  <a:pos x="118" y="197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8"/>
                  </a:lnTo>
                  <a:lnTo>
                    <a:pt x="26" y="152"/>
                  </a:lnTo>
                  <a:lnTo>
                    <a:pt x="34" y="129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4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5" y="83"/>
                  </a:lnTo>
                  <a:lnTo>
                    <a:pt x="285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7"/>
                  </a:lnTo>
                  <a:lnTo>
                    <a:pt x="118" y="197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3135315" y="2261775"/>
              <a:ext cx="368300" cy="348178"/>
            </a:xfrm>
            <a:custGeom>
              <a:avLst/>
              <a:gdLst/>
              <a:ahLst/>
              <a:cxnLst>
                <a:cxn ang="0">
                  <a:pos x="213" y="65"/>
                </a:cxn>
                <a:cxn ang="0">
                  <a:pos x="190" y="65"/>
                </a:cxn>
                <a:cxn ang="0">
                  <a:pos x="179" y="84"/>
                </a:cxn>
                <a:cxn ang="0">
                  <a:pos x="187" y="103"/>
                </a:cxn>
                <a:cxn ang="0">
                  <a:pos x="179" y="122"/>
                </a:cxn>
                <a:cxn ang="0">
                  <a:pos x="221" y="84"/>
                </a:cxn>
                <a:cxn ang="0">
                  <a:pos x="73" y="38"/>
                </a:cxn>
                <a:cxn ang="0">
                  <a:pos x="156" y="0"/>
                </a:cxn>
                <a:cxn ang="0">
                  <a:pos x="228" y="35"/>
                </a:cxn>
                <a:cxn ang="0">
                  <a:pos x="232" y="65"/>
                </a:cxn>
                <a:cxn ang="0">
                  <a:pos x="232" y="92"/>
                </a:cxn>
                <a:cxn ang="0">
                  <a:pos x="228" y="126"/>
                </a:cxn>
                <a:cxn ang="0">
                  <a:pos x="224" y="145"/>
                </a:cxn>
                <a:cxn ang="0">
                  <a:pos x="80" y="206"/>
                </a:cxn>
                <a:cxn ang="0">
                  <a:pos x="4" y="168"/>
                </a:cxn>
                <a:cxn ang="0">
                  <a:pos x="0" y="160"/>
                </a:cxn>
                <a:cxn ang="0">
                  <a:pos x="4" y="133"/>
                </a:cxn>
                <a:cxn ang="0">
                  <a:pos x="4" y="126"/>
                </a:cxn>
                <a:cxn ang="0">
                  <a:pos x="4" y="99"/>
                </a:cxn>
                <a:cxn ang="0">
                  <a:pos x="4" y="80"/>
                </a:cxn>
                <a:cxn ang="0">
                  <a:pos x="31" y="65"/>
                </a:cxn>
                <a:cxn ang="0">
                  <a:pos x="80" y="92"/>
                </a:cxn>
                <a:cxn ang="0">
                  <a:pos x="141" y="76"/>
                </a:cxn>
                <a:cxn ang="0">
                  <a:pos x="88" y="46"/>
                </a:cxn>
                <a:cxn ang="0">
                  <a:pos x="145" y="122"/>
                </a:cxn>
                <a:cxn ang="0">
                  <a:pos x="88" y="137"/>
                </a:cxn>
                <a:cxn ang="0">
                  <a:pos x="54" y="130"/>
                </a:cxn>
                <a:cxn ang="0">
                  <a:pos x="16" y="107"/>
                </a:cxn>
                <a:cxn ang="0">
                  <a:pos x="69" y="156"/>
                </a:cxn>
                <a:cxn ang="0">
                  <a:pos x="84" y="156"/>
                </a:cxn>
                <a:cxn ang="0">
                  <a:pos x="145" y="122"/>
                </a:cxn>
                <a:cxn ang="0">
                  <a:pos x="95" y="99"/>
                </a:cxn>
                <a:cxn ang="0">
                  <a:pos x="65" y="95"/>
                </a:cxn>
                <a:cxn ang="0">
                  <a:pos x="16" y="69"/>
                </a:cxn>
                <a:cxn ang="0">
                  <a:pos x="73" y="118"/>
                </a:cxn>
                <a:cxn ang="0">
                  <a:pos x="133" y="103"/>
                </a:cxn>
                <a:cxn ang="0">
                  <a:pos x="145" y="84"/>
                </a:cxn>
                <a:cxn ang="0">
                  <a:pos x="122" y="164"/>
                </a:cxn>
                <a:cxn ang="0">
                  <a:pos x="84" y="175"/>
                </a:cxn>
                <a:cxn ang="0">
                  <a:pos x="50" y="164"/>
                </a:cxn>
                <a:cxn ang="0">
                  <a:pos x="12" y="145"/>
                </a:cxn>
                <a:cxn ang="0">
                  <a:pos x="69" y="194"/>
                </a:cxn>
                <a:cxn ang="0">
                  <a:pos x="130" y="179"/>
                </a:cxn>
                <a:cxn ang="0">
                  <a:pos x="141" y="160"/>
                </a:cxn>
                <a:cxn ang="0">
                  <a:pos x="171" y="57"/>
                </a:cxn>
                <a:cxn ang="0">
                  <a:pos x="213" y="38"/>
                </a:cxn>
                <a:cxn ang="0">
                  <a:pos x="160" y="12"/>
                </a:cxn>
                <a:cxn ang="0">
                  <a:pos x="175" y="156"/>
                </a:cxn>
                <a:cxn ang="0">
                  <a:pos x="217" y="133"/>
                </a:cxn>
                <a:cxn ang="0">
                  <a:pos x="183" y="137"/>
                </a:cxn>
              </a:cxnLst>
              <a:rect l="0" t="0" r="r" b="b"/>
              <a:pathLst>
                <a:path w="232" h="206">
                  <a:moveTo>
                    <a:pt x="179" y="84"/>
                  </a:moveTo>
                  <a:lnTo>
                    <a:pt x="179" y="84"/>
                  </a:lnTo>
                  <a:lnTo>
                    <a:pt x="213" y="65"/>
                  </a:lnTo>
                  <a:lnTo>
                    <a:pt x="213" y="65"/>
                  </a:lnTo>
                  <a:lnTo>
                    <a:pt x="224" y="57"/>
                  </a:lnTo>
                  <a:lnTo>
                    <a:pt x="221" y="46"/>
                  </a:lnTo>
                  <a:lnTo>
                    <a:pt x="221" y="46"/>
                  </a:lnTo>
                  <a:lnTo>
                    <a:pt x="190" y="65"/>
                  </a:lnTo>
                  <a:lnTo>
                    <a:pt x="190" y="65"/>
                  </a:lnTo>
                  <a:lnTo>
                    <a:pt x="179" y="73"/>
                  </a:lnTo>
                  <a:lnTo>
                    <a:pt x="179" y="76"/>
                  </a:lnTo>
                  <a:lnTo>
                    <a:pt x="179" y="84"/>
                  </a:lnTo>
                  <a:lnTo>
                    <a:pt x="179" y="84"/>
                  </a:lnTo>
                  <a:close/>
                  <a:moveTo>
                    <a:pt x="221" y="84"/>
                  </a:moveTo>
                  <a:lnTo>
                    <a:pt x="221" y="84"/>
                  </a:lnTo>
                  <a:lnTo>
                    <a:pt x="187" y="103"/>
                  </a:lnTo>
                  <a:lnTo>
                    <a:pt x="187" y="103"/>
                  </a:lnTo>
                  <a:lnTo>
                    <a:pt x="179" y="107"/>
                  </a:lnTo>
                  <a:lnTo>
                    <a:pt x="179" y="122"/>
                  </a:lnTo>
                  <a:lnTo>
                    <a:pt x="179" y="122"/>
                  </a:lnTo>
                  <a:lnTo>
                    <a:pt x="209" y="103"/>
                  </a:lnTo>
                  <a:lnTo>
                    <a:pt x="209" y="103"/>
                  </a:lnTo>
                  <a:lnTo>
                    <a:pt x="221" y="95"/>
                  </a:lnTo>
                  <a:lnTo>
                    <a:pt x="221" y="84"/>
                  </a:lnTo>
                  <a:lnTo>
                    <a:pt x="221" y="84"/>
                  </a:lnTo>
                  <a:close/>
                  <a:moveTo>
                    <a:pt x="4" y="61"/>
                  </a:moveTo>
                  <a:lnTo>
                    <a:pt x="4" y="61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118" y="2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228" y="35"/>
                  </a:lnTo>
                  <a:lnTo>
                    <a:pt x="228" y="35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65"/>
                  </a:lnTo>
                  <a:lnTo>
                    <a:pt x="232" y="65"/>
                  </a:lnTo>
                  <a:lnTo>
                    <a:pt x="228" y="73"/>
                  </a:lnTo>
                  <a:lnTo>
                    <a:pt x="228" y="73"/>
                  </a:lnTo>
                  <a:lnTo>
                    <a:pt x="232" y="80"/>
                  </a:lnTo>
                  <a:lnTo>
                    <a:pt x="232" y="92"/>
                  </a:lnTo>
                  <a:lnTo>
                    <a:pt x="232" y="103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28" y="126"/>
                  </a:lnTo>
                  <a:lnTo>
                    <a:pt x="228" y="141"/>
                  </a:lnTo>
                  <a:lnTo>
                    <a:pt x="228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2" y="179"/>
                  </a:lnTo>
                  <a:lnTo>
                    <a:pt x="118" y="194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73" y="206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4" y="133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4" y="130"/>
                  </a:lnTo>
                  <a:lnTo>
                    <a:pt x="4" y="126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03"/>
                  </a:lnTo>
                  <a:lnTo>
                    <a:pt x="4" y="99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4" y="88"/>
                  </a:lnTo>
                  <a:lnTo>
                    <a:pt x="4" y="80"/>
                  </a:lnTo>
                  <a:lnTo>
                    <a:pt x="4" y="61"/>
                  </a:lnTo>
                  <a:lnTo>
                    <a:pt x="4" y="61"/>
                  </a:lnTo>
                  <a:close/>
                  <a:moveTo>
                    <a:pt x="31" y="65"/>
                  </a:moveTo>
                  <a:lnTo>
                    <a:pt x="31" y="65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73" y="88"/>
                  </a:lnTo>
                  <a:lnTo>
                    <a:pt x="80" y="92"/>
                  </a:lnTo>
                  <a:lnTo>
                    <a:pt x="92" y="92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31" y="65"/>
                  </a:lnTo>
                  <a:lnTo>
                    <a:pt x="31" y="65"/>
                  </a:lnTo>
                  <a:close/>
                  <a:moveTo>
                    <a:pt x="145" y="122"/>
                  </a:moveTo>
                  <a:lnTo>
                    <a:pt x="145" y="122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88" y="137"/>
                  </a:lnTo>
                  <a:lnTo>
                    <a:pt x="80" y="137"/>
                  </a:lnTo>
                  <a:lnTo>
                    <a:pt x="69" y="137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6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41" y="137"/>
                  </a:lnTo>
                  <a:lnTo>
                    <a:pt x="145" y="122"/>
                  </a:lnTo>
                  <a:lnTo>
                    <a:pt x="145" y="122"/>
                  </a:lnTo>
                  <a:close/>
                  <a:moveTo>
                    <a:pt x="145" y="84"/>
                  </a:moveTo>
                  <a:lnTo>
                    <a:pt x="145" y="84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80" y="10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84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133" y="103"/>
                  </a:lnTo>
                  <a:lnTo>
                    <a:pt x="133" y="103"/>
                  </a:lnTo>
                  <a:lnTo>
                    <a:pt x="141" y="103"/>
                  </a:lnTo>
                  <a:lnTo>
                    <a:pt x="145" y="99"/>
                  </a:lnTo>
                  <a:lnTo>
                    <a:pt x="145" y="84"/>
                  </a:lnTo>
                  <a:lnTo>
                    <a:pt x="145" y="84"/>
                  </a:lnTo>
                  <a:close/>
                  <a:moveTo>
                    <a:pt x="141" y="160"/>
                  </a:moveTo>
                  <a:lnTo>
                    <a:pt x="141" y="160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84" y="175"/>
                  </a:lnTo>
                  <a:lnTo>
                    <a:pt x="76" y="175"/>
                  </a:lnTo>
                  <a:lnTo>
                    <a:pt x="65" y="171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35" y="156"/>
                  </a:lnTo>
                  <a:lnTo>
                    <a:pt x="35" y="156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56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7" y="175"/>
                  </a:lnTo>
                  <a:lnTo>
                    <a:pt x="141" y="171"/>
                  </a:lnTo>
                  <a:lnTo>
                    <a:pt x="141" y="160"/>
                  </a:lnTo>
                  <a:lnTo>
                    <a:pt x="141" y="160"/>
                  </a:lnTo>
                  <a:close/>
                  <a:moveTo>
                    <a:pt x="126" y="31"/>
                  </a:moveTo>
                  <a:lnTo>
                    <a:pt x="126" y="3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213" y="38"/>
                  </a:lnTo>
                  <a:lnTo>
                    <a:pt x="213" y="38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26" y="31"/>
                  </a:lnTo>
                  <a:lnTo>
                    <a:pt x="126" y="31"/>
                  </a:lnTo>
                  <a:close/>
                  <a:moveTo>
                    <a:pt x="175" y="156"/>
                  </a:moveTo>
                  <a:lnTo>
                    <a:pt x="175" y="156"/>
                  </a:lnTo>
                  <a:lnTo>
                    <a:pt x="209" y="141"/>
                  </a:lnTo>
                  <a:lnTo>
                    <a:pt x="209" y="141"/>
                  </a:lnTo>
                  <a:lnTo>
                    <a:pt x="217" y="133"/>
                  </a:lnTo>
                  <a:lnTo>
                    <a:pt x="217" y="122"/>
                  </a:lnTo>
                  <a:lnTo>
                    <a:pt x="217" y="122"/>
                  </a:lnTo>
                  <a:lnTo>
                    <a:pt x="183" y="137"/>
                  </a:lnTo>
                  <a:lnTo>
                    <a:pt x="183" y="137"/>
                  </a:lnTo>
                  <a:lnTo>
                    <a:pt x="175" y="145"/>
                  </a:lnTo>
                  <a:lnTo>
                    <a:pt x="175" y="156"/>
                  </a:lnTo>
                  <a:lnTo>
                    <a:pt x="175" y="15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3081340" y="1845990"/>
              <a:ext cx="193675" cy="17239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1"/>
                </a:cxn>
                <a:cxn ang="0">
                  <a:pos x="76" y="11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98"/>
                </a:cxn>
                <a:cxn ang="0">
                  <a:pos x="103" y="98"/>
                </a:cxn>
                <a:cxn ang="0">
                  <a:pos x="99" y="102"/>
                </a:cxn>
                <a:cxn ang="0">
                  <a:pos x="99" y="102"/>
                </a:cxn>
                <a:cxn ang="0">
                  <a:pos x="34" y="98"/>
                </a:cxn>
                <a:cxn ang="0">
                  <a:pos x="34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2">
                  <a:moveTo>
                    <a:pt x="57" y="11"/>
                  </a:moveTo>
                  <a:lnTo>
                    <a:pt x="57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3081340" y="2031910"/>
              <a:ext cx="200025" cy="5070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6"/>
                </a:cxn>
                <a:cxn ang="0">
                  <a:pos x="110" y="30"/>
                </a:cxn>
                <a:cxn ang="0">
                  <a:pos x="110" y="30"/>
                </a:cxn>
                <a:cxn ang="0">
                  <a:pos x="103" y="30"/>
                </a:cxn>
                <a:cxn ang="0">
                  <a:pos x="103" y="30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30">
                  <a:moveTo>
                    <a:pt x="103" y="26"/>
                  </a:moveTo>
                  <a:lnTo>
                    <a:pt x="103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6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3630615" y="2089377"/>
              <a:ext cx="450850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5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8"/>
                </a:cxn>
                <a:cxn ang="0">
                  <a:pos x="26" y="152"/>
                </a:cxn>
                <a:cxn ang="0">
                  <a:pos x="34" y="129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9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49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2"/>
                </a:cxn>
                <a:cxn ang="0">
                  <a:pos x="284" y="83"/>
                </a:cxn>
                <a:cxn ang="0">
                  <a:pos x="284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8"/>
                </a:cxn>
                <a:cxn ang="0">
                  <a:pos x="155" y="137"/>
                </a:cxn>
                <a:cxn ang="0">
                  <a:pos x="155" y="137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7" y="197"/>
                </a:cxn>
                <a:cxn ang="0">
                  <a:pos x="117" y="197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4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5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8"/>
                  </a:lnTo>
                  <a:lnTo>
                    <a:pt x="26" y="152"/>
                  </a:lnTo>
                  <a:lnTo>
                    <a:pt x="34" y="129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4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2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8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7" y="197"/>
                  </a:lnTo>
                  <a:lnTo>
                    <a:pt x="117" y="197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3846515" y="2261775"/>
              <a:ext cx="368300" cy="348178"/>
            </a:xfrm>
            <a:custGeom>
              <a:avLst/>
              <a:gdLst/>
              <a:ahLst/>
              <a:cxnLst>
                <a:cxn ang="0">
                  <a:pos x="213" y="65"/>
                </a:cxn>
                <a:cxn ang="0">
                  <a:pos x="190" y="65"/>
                </a:cxn>
                <a:cxn ang="0">
                  <a:pos x="179" y="84"/>
                </a:cxn>
                <a:cxn ang="0">
                  <a:pos x="186" y="103"/>
                </a:cxn>
                <a:cxn ang="0">
                  <a:pos x="179" y="122"/>
                </a:cxn>
                <a:cxn ang="0">
                  <a:pos x="221" y="84"/>
                </a:cxn>
                <a:cxn ang="0">
                  <a:pos x="73" y="38"/>
                </a:cxn>
                <a:cxn ang="0">
                  <a:pos x="156" y="0"/>
                </a:cxn>
                <a:cxn ang="0">
                  <a:pos x="228" y="35"/>
                </a:cxn>
                <a:cxn ang="0">
                  <a:pos x="232" y="65"/>
                </a:cxn>
                <a:cxn ang="0">
                  <a:pos x="232" y="92"/>
                </a:cxn>
                <a:cxn ang="0">
                  <a:pos x="228" y="126"/>
                </a:cxn>
                <a:cxn ang="0">
                  <a:pos x="224" y="145"/>
                </a:cxn>
                <a:cxn ang="0">
                  <a:pos x="80" y="206"/>
                </a:cxn>
                <a:cxn ang="0">
                  <a:pos x="4" y="168"/>
                </a:cxn>
                <a:cxn ang="0">
                  <a:pos x="0" y="160"/>
                </a:cxn>
                <a:cxn ang="0">
                  <a:pos x="4" y="133"/>
                </a:cxn>
                <a:cxn ang="0">
                  <a:pos x="4" y="126"/>
                </a:cxn>
                <a:cxn ang="0">
                  <a:pos x="4" y="99"/>
                </a:cxn>
                <a:cxn ang="0">
                  <a:pos x="4" y="80"/>
                </a:cxn>
                <a:cxn ang="0">
                  <a:pos x="31" y="65"/>
                </a:cxn>
                <a:cxn ang="0">
                  <a:pos x="80" y="92"/>
                </a:cxn>
                <a:cxn ang="0">
                  <a:pos x="141" y="76"/>
                </a:cxn>
                <a:cxn ang="0">
                  <a:pos x="88" y="46"/>
                </a:cxn>
                <a:cxn ang="0">
                  <a:pos x="145" y="122"/>
                </a:cxn>
                <a:cxn ang="0">
                  <a:pos x="88" y="137"/>
                </a:cxn>
                <a:cxn ang="0">
                  <a:pos x="54" y="130"/>
                </a:cxn>
                <a:cxn ang="0">
                  <a:pos x="16" y="107"/>
                </a:cxn>
                <a:cxn ang="0">
                  <a:pos x="69" y="156"/>
                </a:cxn>
                <a:cxn ang="0">
                  <a:pos x="84" y="156"/>
                </a:cxn>
                <a:cxn ang="0">
                  <a:pos x="145" y="122"/>
                </a:cxn>
                <a:cxn ang="0">
                  <a:pos x="95" y="99"/>
                </a:cxn>
                <a:cxn ang="0">
                  <a:pos x="65" y="95"/>
                </a:cxn>
                <a:cxn ang="0">
                  <a:pos x="16" y="69"/>
                </a:cxn>
                <a:cxn ang="0">
                  <a:pos x="73" y="118"/>
                </a:cxn>
                <a:cxn ang="0">
                  <a:pos x="133" y="103"/>
                </a:cxn>
                <a:cxn ang="0">
                  <a:pos x="145" y="84"/>
                </a:cxn>
                <a:cxn ang="0">
                  <a:pos x="122" y="164"/>
                </a:cxn>
                <a:cxn ang="0">
                  <a:pos x="84" y="175"/>
                </a:cxn>
                <a:cxn ang="0">
                  <a:pos x="50" y="164"/>
                </a:cxn>
                <a:cxn ang="0">
                  <a:pos x="12" y="145"/>
                </a:cxn>
                <a:cxn ang="0">
                  <a:pos x="69" y="194"/>
                </a:cxn>
                <a:cxn ang="0">
                  <a:pos x="130" y="179"/>
                </a:cxn>
                <a:cxn ang="0">
                  <a:pos x="141" y="160"/>
                </a:cxn>
                <a:cxn ang="0">
                  <a:pos x="171" y="57"/>
                </a:cxn>
                <a:cxn ang="0">
                  <a:pos x="213" y="38"/>
                </a:cxn>
                <a:cxn ang="0">
                  <a:pos x="160" y="12"/>
                </a:cxn>
                <a:cxn ang="0">
                  <a:pos x="175" y="156"/>
                </a:cxn>
                <a:cxn ang="0">
                  <a:pos x="217" y="133"/>
                </a:cxn>
                <a:cxn ang="0">
                  <a:pos x="183" y="137"/>
                </a:cxn>
              </a:cxnLst>
              <a:rect l="0" t="0" r="r" b="b"/>
              <a:pathLst>
                <a:path w="232" h="206">
                  <a:moveTo>
                    <a:pt x="179" y="84"/>
                  </a:moveTo>
                  <a:lnTo>
                    <a:pt x="179" y="84"/>
                  </a:lnTo>
                  <a:lnTo>
                    <a:pt x="213" y="65"/>
                  </a:lnTo>
                  <a:lnTo>
                    <a:pt x="213" y="65"/>
                  </a:lnTo>
                  <a:lnTo>
                    <a:pt x="224" y="57"/>
                  </a:lnTo>
                  <a:lnTo>
                    <a:pt x="221" y="46"/>
                  </a:lnTo>
                  <a:lnTo>
                    <a:pt x="221" y="46"/>
                  </a:lnTo>
                  <a:lnTo>
                    <a:pt x="190" y="65"/>
                  </a:lnTo>
                  <a:lnTo>
                    <a:pt x="190" y="65"/>
                  </a:lnTo>
                  <a:lnTo>
                    <a:pt x="179" y="73"/>
                  </a:lnTo>
                  <a:lnTo>
                    <a:pt x="179" y="76"/>
                  </a:lnTo>
                  <a:lnTo>
                    <a:pt x="179" y="84"/>
                  </a:lnTo>
                  <a:lnTo>
                    <a:pt x="179" y="84"/>
                  </a:lnTo>
                  <a:close/>
                  <a:moveTo>
                    <a:pt x="221" y="84"/>
                  </a:moveTo>
                  <a:lnTo>
                    <a:pt x="221" y="8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9" y="107"/>
                  </a:lnTo>
                  <a:lnTo>
                    <a:pt x="179" y="122"/>
                  </a:lnTo>
                  <a:lnTo>
                    <a:pt x="179" y="122"/>
                  </a:lnTo>
                  <a:lnTo>
                    <a:pt x="209" y="103"/>
                  </a:lnTo>
                  <a:lnTo>
                    <a:pt x="209" y="103"/>
                  </a:lnTo>
                  <a:lnTo>
                    <a:pt x="221" y="95"/>
                  </a:lnTo>
                  <a:lnTo>
                    <a:pt x="221" y="84"/>
                  </a:lnTo>
                  <a:lnTo>
                    <a:pt x="221" y="84"/>
                  </a:lnTo>
                  <a:close/>
                  <a:moveTo>
                    <a:pt x="4" y="61"/>
                  </a:moveTo>
                  <a:lnTo>
                    <a:pt x="4" y="61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118" y="2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228" y="35"/>
                  </a:lnTo>
                  <a:lnTo>
                    <a:pt x="228" y="35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65"/>
                  </a:lnTo>
                  <a:lnTo>
                    <a:pt x="232" y="65"/>
                  </a:lnTo>
                  <a:lnTo>
                    <a:pt x="228" y="73"/>
                  </a:lnTo>
                  <a:lnTo>
                    <a:pt x="228" y="73"/>
                  </a:lnTo>
                  <a:lnTo>
                    <a:pt x="232" y="80"/>
                  </a:lnTo>
                  <a:lnTo>
                    <a:pt x="232" y="92"/>
                  </a:lnTo>
                  <a:lnTo>
                    <a:pt x="232" y="103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28" y="126"/>
                  </a:lnTo>
                  <a:lnTo>
                    <a:pt x="228" y="141"/>
                  </a:lnTo>
                  <a:lnTo>
                    <a:pt x="228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2" y="179"/>
                  </a:lnTo>
                  <a:lnTo>
                    <a:pt x="118" y="194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73" y="206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4" y="133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4" y="130"/>
                  </a:lnTo>
                  <a:lnTo>
                    <a:pt x="4" y="126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03"/>
                  </a:lnTo>
                  <a:lnTo>
                    <a:pt x="4" y="99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4" y="88"/>
                  </a:lnTo>
                  <a:lnTo>
                    <a:pt x="4" y="80"/>
                  </a:lnTo>
                  <a:lnTo>
                    <a:pt x="4" y="61"/>
                  </a:lnTo>
                  <a:lnTo>
                    <a:pt x="4" y="61"/>
                  </a:lnTo>
                  <a:close/>
                  <a:moveTo>
                    <a:pt x="31" y="65"/>
                  </a:moveTo>
                  <a:lnTo>
                    <a:pt x="31" y="65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73" y="88"/>
                  </a:lnTo>
                  <a:lnTo>
                    <a:pt x="80" y="92"/>
                  </a:lnTo>
                  <a:lnTo>
                    <a:pt x="92" y="92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31" y="65"/>
                  </a:lnTo>
                  <a:lnTo>
                    <a:pt x="31" y="65"/>
                  </a:lnTo>
                  <a:close/>
                  <a:moveTo>
                    <a:pt x="145" y="122"/>
                  </a:moveTo>
                  <a:lnTo>
                    <a:pt x="145" y="122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88" y="137"/>
                  </a:lnTo>
                  <a:lnTo>
                    <a:pt x="80" y="137"/>
                  </a:lnTo>
                  <a:lnTo>
                    <a:pt x="69" y="137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22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6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41" y="137"/>
                  </a:lnTo>
                  <a:lnTo>
                    <a:pt x="145" y="122"/>
                  </a:lnTo>
                  <a:lnTo>
                    <a:pt x="145" y="122"/>
                  </a:lnTo>
                  <a:close/>
                  <a:moveTo>
                    <a:pt x="145" y="84"/>
                  </a:moveTo>
                  <a:lnTo>
                    <a:pt x="145" y="84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80" y="10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84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133" y="103"/>
                  </a:lnTo>
                  <a:lnTo>
                    <a:pt x="133" y="103"/>
                  </a:lnTo>
                  <a:lnTo>
                    <a:pt x="141" y="103"/>
                  </a:lnTo>
                  <a:lnTo>
                    <a:pt x="145" y="99"/>
                  </a:lnTo>
                  <a:lnTo>
                    <a:pt x="145" y="84"/>
                  </a:lnTo>
                  <a:lnTo>
                    <a:pt x="145" y="84"/>
                  </a:lnTo>
                  <a:close/>
                  <a:moveTo>
                    <a:pt x="141" y="160"/>
                  </a:moveTo>
                  <a:lnTo>
                    <a:pt x="141" y="160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84" y="175"/>
                  </a:lnTo>
                  <a:lnTo>
                    <a:pt x="76" y="175"/>
                  </a:lnTo>
                  <a:lnTo>
                    <a:pt x="65" y="171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35" y="156"/>
                  </a:lnTo>
                  <a:lnTo>
                    <a:pt x="35" y="156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56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7" y="175"/>
                  </a:lnTo>
                  <a:lnTo>
                    <a:pt x="141" y="171"/>
                  </a:lnTo>
                  <a:lnTo>
                    <a:pt x="141" y="160"/>
                  </a:lnTo>
                  <a:lnTo>
                    <a:pt x="141" y="160"/>
                  </a:lnTo>
                  <a:close/>
                  <a:moveTo>
                    <a:pt x="126" y="31"/>
                  </a:moveTo>
                  <a:lnTo>
                    <a:pt x="126" y="3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213" y="38"/>
                  </a:lnTo>
                  <a:lnTo>
                    <a:pt x="213" y="38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26" y="31"/>
                  </a:lnTo>
                  <a:lnTo>
                    <a:pt x="126" y="31"/>
                  </a:lnTo>
                  <a:close/>
                  <a:moveTo>
                    <a:pt x="175" y="156"/>
                  </a:moveTo>
                  <a:lnTo>
                    <a:pt x="175" y="156"/>
                  </a:lnTo>
                  <a:lnTo>
                    <a:pt x="209" y="141"/>
                  </a:lnTo>
                  <a:lnTo>
                    <a:pt x="209" y="141"/>
                  </a:lnTo>
                  <a:lnTo>
                    <a:pt x="217" y="133"/>
                  </a:lnTo>
                  <a:lnTo>
                    <a:pt x="217" y="122"/>
                  </a:lnTo>
                  <a:lnTo>
                    <a:pt x="217" y="122"/>
                  </a:lnTo>
                  <a:lnTo>
                    <a:pt x="183" y="137"/>
                  </a:lnTo>
                  <a:lnTo>
                    <a:pt x="183" y="137"/>
                  </a:lnTo>
                  <a:lnTo>
                    <a:pt x="175" y="145"/>
                  </a:lnTo>
                  <a:lnTo>
                    <a:pt x="175" y="156"/>
                  </a:lnTo>
                  <a:lnTo>
                    <a:pt x="175" y="15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792540" y="1845990"/>
              <a:ext cx="193675" cy="17239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1"/>
                </a:cxn>
                <a:cxn ang="0">
                  <a:pos x="76" y="11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98"/>
                </a:cxn>
                <a:cxn ang="0">
                  <a:pos x="103" y="98"/>
                </a:cxn>
                <a:cxn ang="0">
                  <a:pos x="99" y="102"/>
                </a:cxn>
                <a:cxn ang="0">
                  <a:pos x="99" y="102"/>
                </a:cxn>
                <a:cxn ang="0">
                  <a:pos x="34" y="98"/>
                </a:cxn>
                <a:cxn ang="0">
                  <a:pos x="34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2">
                  <a:moveTo>
                    <a:pt x="57" y="11"/>
                  </a:moveTo>
                  <a:lnTo>
                    <a:pt x="57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98"/>
                  </a:lnTo>
                  <a:lnTo>
                    <a:pt x="103" y="98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3792540" y="2031910"/>
              <a:ext cx="200025" cy="50705"/>
            </a:xfrm>
            <a:custGeom>
              <a:avLst/>
              <a:gdLst/>
              <a:ahLst/>
              <a:cxnLst>
                <a:cxn ang="0">
                  <a:pos x="103" y="26"/>
                </a:cxn>
                <a:cxn ang="0">
                  <a:pos x="103" y="26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4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4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7"/>
                </a:cxn>
                <a:cxn ang="0">
                  <a:pos x="126" y="11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6"/>
                </a:cxn>
                <a:cxn ang="0">
                  <a:pos x="110" y="30"/>
                </a:cxn>
                <a:cxn ang="0">
                  <a:pos x="110" y="30"/>
                </a:cxn>
                <a:cxn ang="0">
                  <a:pos x="103" y="30"/>
                </a:cxn>
                <a:cxn ang="0">
                  <a:pos x="103" y="30"/>
                </a:cxn>
                <a:cxn ang="0">
                  <a:pos x="103" y="26"/>
                </a:cxn>
                <a:cxn ang="0">
                  <a:pos x="103" y="26"/>
                </a:cxn>
              </a:cxnLst>
              <a:rect l="0" t="0" r="r" b="b"/>
              <a:pathLst>
                <a:path w="126" h="30">
                  <a:moveTo>
                    <a:pt x="103" y="26"/>
                  </a:moveTo>
                  <a:lnTo>
                    <a:pt x="103" y="26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7"/>
                  </a:lnTo>
                  <a:lnTo>
                    <a:pt x="126" y="11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6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3" y="26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785815" y="3078134"/>
              <a:ext cx="452438" cy="415785"/>
            </a:xfrm>
            <a:custGeom>
              <a:avLst/>
              <a:gdLst/>
              <a:ahLst/>
              <a:cxnLst>
                <a:cxn ang="0">
                  <a:pos x="114" y="246"/>
                </a:cxn>
                <a:cxn ang="0">
                  <a:pos x="114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4" y="231"/>
                </a:cxn>
                <a:cxn ang="0">
                  <a:pos x="11" y="227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7" y="201"/>
                </a:cxn>
                <a:cxn ang="0">
                  <a:pos x="27" y="201"/>
                </a:cxn>
                <a:cxn ang="0">
                  <a:pos x="27" y="178"/>
                </a:cxn>
                <a:cxn ang="0">
                  <a:pos x="27" y="152"/>
                </a:cxn>
                <a:cxn ang="0">
                  <a:pos x="34" y="125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5"/>
                </a:cxn>
                <a:cxn ang="0">
                  <a:pos x="61" y="87"/>
                </a:cxn>
                <a:cxn ang="0">
                  <a:pos x="61" y="87"/>
                </a:cxn>
                <a:cxn ang="0">
                  <a:pos x="49" y="83"/>
                </a:cxn>
                <a:cxn ang="0">
                  <a:pos x="49" y="83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3"/>
                </a:cxn>
                <a:cxn ang="0">
                  <a:pos x="209" y="3"/>
                </a:cxn>
                <a:cxn ang="0">
                  <a:pos x="220" y="7"/>
                </a:cxn>
                <a:cxn ang="0">
                  <a:pos x="220" y="7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5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70" y="64"/>
                </a:cxn>
                <a:cxn ang="0">
                  <a:pos x="270" y="64"/>
                </a:cxn>
                <a:cxn ang="0">
                  <a:pos x="277" y="68"/>
                </a:cxn>
                <a:cxn ang="0">
                  <a:pos x="285" y="79"/>
                </a:cxn>
                <a:cxn ang="0">
                  <a:pos x="285" y="79"/>
                </a:cxn>
                <a:cxn ang="0">
                  <a:pos x="273" y="87"/>
                </a:cxn>
                <a:cxn ang="0">
                  <a:pos x="273" y="87"/>
                </a:cxn>
                <a:cxn ang="0">
                  <a:pos x="243" y="102"/>
                </a:cxn>
                <a:cxn ang="0">
                  <a:pos x="216" y="117"/>
                </a:cxn>
                <a:cxn ang="0">
                  <a:pos x="156" y="136"/>
                </a:cxn>
                <a:cxn ang="0">
                  <a:pos x="156" y="136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48"/>
                </a:cxn>
                <a:cxn ang="0">
                  <a:pos x="121" y="148"/>
                </a:cxn>
                <a:cxn ang="0">
                  <a:pos x="118" y="193"/>
                </a:cxn>
                <a:cxn ang="0">
                  <a:pos x="118" y="193"/>
                </a:cxn>
                <a:cxn ang="0">
                  <a:pos x="114" y="246"/>
                </a:cxn>
                <a:cxn ang="0">
                  <a:pos x="114" y="246"/>
                </a:cxn>
              </a:cxnLst>
              <a:rect l="0" t="0" r="r" b="b"/>
              <a:pathLst>
                <a:path w="285" h="246">
                  <a:moveTo>
                    <a:pt x="114" y="246"/>
                  </a:moveTo>
                  <a:lnTo>
                    <a:pt x="11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4" y="231"/>
                  </a:lnTo>
                  <a:lnTo>
                    <a:pt x="11" y="227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01"/>
                  </a:lnTo>
                  <a:lnTo>
                    <a:pt x="27" y="201"/>
                  </a:lnTo>
                  <a:lnTo>
                    <a:pt x="27" y="178"/>
                  </a:lnTo>
                  <a:lnTo>
                    <a:pt x="27" y="152"/>
                  </a:lnTo>
                  <a:lnTo>
                    <a:pt x="34" y="12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5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5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7" y="68"/>
                  </a:lnTo>
                  <a:lnTo>
                    <a:pt x="285" y="79"/>
                  </a:lnTo>
                  <a:lnTo>
                    <a:pt x="285" y="79"/>
                  </a:lnTo>
                  <a:lnTo>
                    <a:pt x="273" y="87"/>
                  </a:lnTo>
                  <a:lnTo>
                    <a:pt x="273" y="87"/>
                  </a:lnTo>
                  <a:lnTo>
                    <a:pt x="243" y="102"/>
                  </a:lnTo>
                  <a:lnTo>
                    <a:pt x="216" y="117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4" y="246"/>
                  </a:lnTo>
                  <a:lnTo>
                    <a:pt x="114" y="24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1003303" y="3243772"/>
              <a:ext cx="366713" cy="353248"/>
            </a:xfrm>
            <a:custGeom>
              <a:avLst/>
              <a:gdLst/>
              <a:ahLst/>
              <a:cxnLst>
                <a:cxn ang="0">
                  <a:pos x="212" y="69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4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8"/>
                </a:cxn>
                <a:cxn ang="0">
                  <a:pos x="231" y="65"/>
                </a:cxn>
                <a:cxn ang="0">
                  <a:pos x="231" y="92"/>
                </a:cxn>
                <a:cxn ang="0">
                  <a:pos x="227" y="126"/>
                </a:cxn>
                <a:cxn ang="0">
                  <a:pos x="224" y="145"/>
                </a:cxn>
                <a:cxn ang="0">
                  <a:pos x="79" y="205"/>
                </a:cxn>
                <a:cxn ang="0">
                  <a:pos x="3" y="171"/>
                </a:cxn>
                <a:cxn ang="0">
                  <a:pos x="0" y="160"/>
                </a:cxn>
                <a:cxn ang="0">
                  <a:pos x="3" y="137"/>
                </a:cxn>
                <a:cxn ang="0">
                  <a:pos x="3" y="126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2"/>
                </a:cxn>
                <a:cxn ang="0">
                  <a:pos x="140" y="76"/>
                </a:cxn>
                <a:cxn ang="0">
                  <a:pos x="87" y="50"/>
                </a:cxn>
                <a:cxn ang="0">
                  <a:pos x="144" y="122"/>
                </a:cxn>
                <a:cxn ang="0">
                  <a:pos x="87" y="141"/>
                </a:cxn>
                <a:cxn ang="0">
                  <a:pos x="53" y="129"/>
                </a:cxn>
                <a:cxn ang="0">
                  <a:pos x="15" y="107"/>
                </a:cxn>
                <a:cxn ang="0">
                  <a:pos x="68" y="156"/>
                </a:cxn>
                <a:cxn ang="0">
                  <a:pos x="83" y="160"/>
                </a:cxn>
                <a:cxn ang="0">
                  <a:pos x="144" y="122"/>
                </a:cxn>
                <a:cxn ang="0">
                  <a:pos x="95" y="99"/>
                </a:cxn>
                <a:cxn ang="0">
                  <a:pos x="64" y="95"/>
                </a:cxn>
                <a:cxn ang="0">
                  <a:pos x="15" y="73"/>
                </a:cxn>
                <a:cxn ang="0">
                  <a:pos x="72" y="118"/>
                </a:cxn>
                <a:cxn ang="0">
                  <a:pos x="133" y="107"/>
                </a:cxn>
                <a:cxn ang="0">
                  <a:pos x="144" y="88"/>
                </a:cxn>
                <a:cxn ang="0">
                  <a:pos x="121" y="167"/>
                </a:cxn>
                <a:cxn ang="0">
                  <a:pos x="83" y="175"/>
                </a:cxn>
                <a:cxn ang="0">
                  <a:pos x="49" y="167"/>
                </a:cxn>
                <a:cxn ang="0">
                  <a:pos x="11" y="145"/>
                </a:cxn>
                <a:cxn ang="0">
                  <a:pos x="68" y="194"/>
                </a:cxn>
                <a:cxn ang="0">
                  <a:pos x="129" y="179"/>
                </a:cxn>
                <a:cxn ang="0">
                  <a:pos x="140" y="160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2"/>
                </a:cxn>
                <a:cxn ang="0">
                  <a:pos x="174" y="160"/>
                </a:cxn>
                <a:cxn ang="0">
                  <a:pos x="216" y="133"/>
                </a:cxn>
                <a:cxn ang="0">
                  <a:pos x="182" y="141"/>
                </a:cxn>
              </a:cxnLst>
              <a:rect l="0" t="0" r="r" b="b"/>
              <a:pathLst>
                <a:path w="231" h="209">
                  <a:moveTo>
                    <a:pt x="178" y="84"/>
                  </a:moveTo>
                  <a:lnTo>
                    <a:pt x="178" y="84"/>
                  </a:lnTo>
                  <a:lnTo>
                    <a:pt x="212" y="69"/>
                  </a:lnTo>
                  <a:lnTo>
                    <a:pt x="212" y="69"/>
                  </a:lnTo>
                  <a:lnTo>
                    <a:pt x="224" y="61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3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10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7"/>
                  </a:lnTo>
                  <a:lnTo>
                    <a:pt x="208" y="107"/>
                  </a:lnTo>
                  <a:lnTo>
                    <a:pt x="220" y="99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5"/>
                  </a:moveTo>
                  <a:lnTo>
                    <a:pt x="3" y="65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31" y="80"/>
                  </a:lnTo>
                  <a:lnTo>
                    <a:pt x="231" y="92"/>
                  </a:lnTo>
                  <a:lnTo>
                    <a:pt x="231" y="103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6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2" y="183"/>
                  </a:lnTo>
                  <a:lnTo>
                    <a:pt x="117" y="198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3" y="137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29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3"/>
                  </a:lnTo>
                  <a:lnTo>
                    <a:pt x="3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88"/>
                  </a:lnTo>
                  <a:lnTo>
                    <a:pt x="3" y="80"/>
                  </a:lnTo>
                  <a:lnTo>
                    <a:pt x="3" y="65"/>
                  </a:lnTo>
                  <a:lnTo>
                    <a:pt x="3" y="65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8"/>
                  </a:lnTo>
                  <a:lnTo>
                    <a:pt x="79" y="92"/>
                  </a:lnTo>
                  <a:lnTo>
                    <a:pt x="91" y="92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2"/>
                  </a:moveTo>
                  <a:lnTo>
                    <a:pt x="144" y="122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41"/>
                  </a:lnTo>
                  <a:lnTo>
                    <a:pt x="79" y="141"/>
                  </a:lnTo>
                  <a:lnTo>
                    <a:pt x="68" y="137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6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133" y="145"/>
                  </a:lnTo>
                  <a:lnTo>
                    <a:pt x="133" y="145"/>
                  </a:lnTo>
                  <a:lnTo>
                    <a:pt x="140" y="137"/>
                  </a:lnTo>
                  <a:lnTo>
                    <a:pt x="144" y="122"/>
                  </a:lnTo>
                  <a:lnTo>
                    <a:pt x="144" y="122"/>
                  </a:lnTo>
                  <a:close/>
                  <a:moveTo>
                    <a:pt x="144" y="88"/>
                  </a:moveTo>
                  <a:lnTo>
                    <a:pt x="144" y="88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79" y="103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84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40" y="103"/>
                  </a:lnTo>
                  <a:lnTo>
                    <a:pt x="144" y="99"/>
                  </a:lnTo>
                  <a:lnTo>
                    <a:pt x="144" y="88"/>
                  </a:lnTo>
                  <a:lnTo>
                    <a:pt x="144" y="88"/>
                  </a:lnTo>
                  <a:close/>
                  <a:moveTo>
                    <a:pt x="140" y="160"/>
                  </a:moveTo>
                  <a:lnTo>
                    <a:pt x="140" y="160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6" y="179"/>
                  </a:lnTo>
                  <a:lnTo>
                    <a:pt x="64" y="17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5"/>
                  </a:lnTo>
                  <a:lnTo>
                    <a:pt x="11" y="145"/>
                  </a:lnTo>
                  <a:lnTo>
                    <a:pt x="11" y="160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6" y="179"/>
                  </a:lnTo>
                  <a:lnTo>
                    <a:pt x="140" y="175"/>
                  </a:lnTo>
                  <a:lnTo>
                    <a:pt x="140" y="160"/>
                  </a:lnTo>
                  <a:lnTo>
                    <a:pt x="140" y="160"/>
                  </a:lnTo>
                  <a:close/>
                  <a:moveTo>
                    <a:pt x="125" y="35"/>
                  </a:moveTo>
                  <a:lnTo>
                    <a:pt x="125" y="35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59" y="12"/>
                  </a:lnTo>
                  <a:lnTo>
                    <a:pt x="159" y="12"/>
                  </a:lnTo>
                  <a:lnTo>
                    <a:pt x="125" y="35"/>
                  </a:lnTo>
                  <a:lnTo>
                    <a:pt x="125" y="35"/>
                  </a:lnTo>
                  <a:close/>
                  <a:moveTo>
                    <a:pt x="174" y="160"/>
                  </a:moveTo>
                  <a:lnTo>
                    <a:pt x="174" y="160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16" y="133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74" y="148"/>
                  </a:lnTo>
                  <a:lnTo>
                    <a:pt x="174" y="160"/>
                  </a:lnTo>
                  <a:lnTo>
                    <a:pt x="174" y="1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947740" y="2827987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2"/>
                </a:cxn>
                <a:cxn ang="0">
                  <a:pos x="103" y="102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947740" y="3018977"/>
              <a:ext cx="200025" cy="45635"/>
            </a:xfrm>
            <a:custGeom>
              <a:avLst/>
              <a:gdLst/>
              <a:ahLst/>
              <a:cxnLst>
                <a:cxn ang="0">
                  <a:pos x="103" y="27"/>
                </a:cxn>
                <a:cxn ang="0">
                  <a:pos x="103" y="27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4"/>
                </a:cxn>
                <a:cxn ang="0">
                  <a:pos x="111" y="4"/>
                </a:cxn>
                <a:cxn ang="0">
                  <a:pos x="122" y="8"/>
                </a:cxn>
                <a:cxn ang="0">
                  <a:pos x="126" y="12"/>
                </a:cxn>
                <a:cxn ang="0">
                  <a:pos x="126" y="16"/>
                </a:cxn>
                <a:cxn ang="0">
                  <a:pos x="126" y="16"/>
                </a:cxn>
                <a:cxn ang="0">
                  <a:pos x="122" y="23"/>
                </a:cxn>
                <a:cxn ang="0">
                  <a:pos x="111" y="27"/>
                </a:cxn>
                <a:cxn ang="0">
                  <a:pos x="111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</a:cxnLst>
              <a:rect l="0" t="0" r="r" b="b"/>
              <a:pathLst>
                <a:path w="126" h="27">
                  <a:moveTo>
                    <a:pt x="103" y="27"/>
                  </a:moveTo>
                  <a:lnTo>
                    <a:pt x="103" y="2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2" y="23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1497015" y="3078134"/>
              <a:ext cx="452438" cy="415785"/>
            </a:xfrm>
            <a:custGeom>
              <a:avLst/>
              <a:gdLst/>
              <a:ahLst/>
              <a:cxnLst>
                <a:cxn ang="0">
                  <a:pos x="114" y="246"/>
                </a:cxn>
                <a:cxn ang="0">
                  <a:pos x="114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4" y="231"/>
                </a:cxn>
                <a:cxn ang="0">
                  <a:pos x="11" y="227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7" y="201"/>
                </a:cxn>
                <a:cxn ang="0">
                  <a:pos x="27" y="201"/>
                </a:cxn>
                <a:cxn ang="0">
                  <a:pos x="27" y="178"/>
                </a:cxn>
                <a:cxn ang="0">
                  <a:pos x="27" y="152"/>
                </a:cxn>
                <a:cxn ang="0">
                  <a:pos x="34" y="125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5"/>
                </a:cxn>
                <a:cxn ang="0">
                  <a:pos x="61" y="87"/>
                </a:cxn>
                <a:cxn ang="0">
                  <a:pos x="61" y="87"/>
                </a:cxn>
                <a:cxn ang="0">
                  <a:pos x="49" y="83"/>
                </a:cxn>
                <a:cxn ang="0">
                  <a:pos x="49" y="83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3"/>
                </a:cxn>
                <a:cxn ang="0">
                  <a:pos x="209" y="3"/>
                </a:cxn>
                <a:cxn ang="0">
                  <a:pos x="220" y="7"/>
                </a:cxn>
                <a:cxn ang="0">
                  <a:pos x="220" y="7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5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4"/>
                </a:cxn>
                <a:cxn ang="0">
                  <a:pos x="269" y="64"/>
                </a:cxn>
                <a:cxn ang="0">
                  <a:pos x="277" y="68"/>
                </a:cxn>
                <a:cxn ang="0">
                  <a:pos x="285" y="79"/>
                </a:cxn>
                <a:cxn ang="0">
                  <a:pos x="285" y="79"/>
                </a:cxn>
                <a:cxn ang="0">
                  <a:pos x="273" y="87"/>
                </a:cxn>
                <a:cxn ang="0">
                  <a:pos x="273" y="87"/>
                </a:cxn>
                <a:cxn ang="0">
                  <a:pos x="243" y="102"/>
                </a:cxn>
                <a:cxn ang="0">
                  <a:pos x="216" y="117"/>
                </a:cxn>
                <a:cxn ang="0">
                  <a:pos x="156" y="136"/>
                </a:cxn>
                <a:cxn ang="0">
                  <a:pos x="156" y="136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48"/>
                </a:cxn>
                <a:cxn ang="0">
                  <a:pos x="121" y="148"/>
                </a:cxn>
                <a:cxn ang="0">
                  <a:pos x="118" y="193"/>
                </a:cxn>
                <a:cxn ang="0">
                  <a:pos x="118" y="193"/>
                </a:cxn>
                <a:cxn ang="0">
                  <a:pos x="114" y="246"/>
                </a:cxn>
                <a:cxn ang="0">
                  <a:pos x="114" y="246"/>
                </a:cxn>
              </a:cxnLst>
              <a:rect l="0" t="0" r="r" b="b"/>
              <a:pathLst>
                <a:path w="285" h="246">
                  <a:moveTo>
                    <a:pt x="114" y="246"/>
                  </a:moveTo>
                  <a:lnTo>
                    <a:pt x="11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4" y="231"/>
                  </a:lnTo>
                  <a:lnTo>
                    <a:pt x="11" y="227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01"/>
                  </a:lnTo>
                  <a:lnTo>
                    <a:pt x="27" y="201"/>
                  </a:lnTo>
                  <a:lnTo>
                    <a:pt x="27" y="178"/>
                  </a:lnTo>
                  <a:lnTo>
                    <a:pt x="27" y="152"/>
                  </a:lnTo>
                  <a:lnTo>
                    <a:pt x="34" y="12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5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5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4"/>
                  </a:lnTo>
                  <a:lnTo>
                    <a:pt x="269" y="64"/>
                  </a:lnTo>
                  <a:lnTo>
                    <a:pt x="277" y="68"/>
                  </a:lnTo>
                  <a:lnTo>
                    <a:pt x="285" y="79"/>
                  </a:lnTo>
                  <a:lnTo>
                    <a:pt x="285" y="79"/>
                  </a:lnTo>
                  <a:lnTo>
                    <a:pt x="273" y="87"/>
                  </a:lnTo>
                  <a:lnTo>
                    <a:pt x="273" y="87"/>
                  </a:lnTo>
                  <a:lnTo>
                    <a:pt x="243" y="102"/>
                  </a:lnTo>
                  <a:lnTo>
                    <a:pt x="216" y="117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4" y="246"/>
                  </a:lnTo>
                  <a:lnTo>
                    <a:pt x="114" y="24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50"/>
            <p:cNvSpPr>
              <a:spLocks noEditPoints="1"/>
            </p:cNvSpPr>
            <p:nvPr/>
          </p:nvSpPr>
          <p:spPr bwMode="auto">
            <a:xfrm>
              <a:off x="1714503" y="3243772"/>
              <a:ext cx="366713" cy="353248"/>
            </a:xfrm>
            <a:custGeom>
              <a:avLst/>
              <a:gdLst/>
              <a:ahLst/>
              <a:cxnLst>
                <a:cxn ang="0">
                  <a:pos x="212" y="69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4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8"/>
                </a:cxn>
                <a:cxn ang="0">
                  <a:pos x="231" y="65"/>
                </a:cxn>
                <a:cxn ang="0">
                  <a:pos x="231" y="92"/>
                </a:cxn>
                <a:cxn ang="0">
                  <a:pos x="227" y="126"/>
                </a:cxn>
                <a:cxn ang="0">
                  <a:pos x="224" y="145"/>
                </a:cxn>
                <a:cxn ang="0">
                  <a:pos x="79" y="205"/>
                </a:cxn>
                <a:cxn ang="0">
                  <a:pos x="3" y="171"/>
                </a:cxn>
                <a:cxn ang="0">
                  <a:pos x="0" y="160"/>
                </a:cxn>
                <a:cxn ang="0">
                  <a:pos x="3" y="137"/>
                </a:cxn>
                <a:cxn ang="0">
                  <a:pos x="3" y="126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2"/>
                </a:cxn>
                <a:cxn ang="0">
                  <a:pos x="140" y="76"/>
                </a:cxn>
                <a:cxn ang="0">
                  <a:pos x="87" y="50"/>
                </a:cxn>
                <a:cxn ang="0">
                  <a:pos x="144" y="122"/>
                </a:cxn>
                <a:cxn ang="0">
                  <a:pos x="87" y="141"/>
                </a:cxn>
                <a:cxn ang="0">
                  <a:pos x="53" y="129"/>
                </a:cxn>
                <a:cxn ang="0">
                  <a:pos x="15" y="107"/>
                </a:cxn>
                <a:cxn ang="0">
                  <a:pos x="68" y="156"/>
                </a:cxn>
                <a:cxn ang="0">
                  <a:pos x="83" y="160"/>
                </a:cxn>
                <a:cxn ang="0">
                  <a:pos x="144" y="122"/>
                </a:cxn>
                <a:cxn ang="0">
                  <a:pos x="95" y="99"/>
                </a:cxn>
                <a:cxn ang="0">
                  <a:pos x="64" y="95"/>
                </a:cxn>
                <a:cxn ang="0">
                  <a:pos x="15" y="73"/>
                </a:cxn>
                <a:cxn ang="0">
                  <a:pos x="72" y="118"/>
                </a:cxn>
                <a:cxn ang="0">
                  <a:pos x="132" y="107"/>
                </a:cxn>
                <a:cxn ang="0">
                  <a:pos x="144" y="88"/>
                </a:cxn>
                <a:cxn ang="0">
                  <a:pos x="121" y="167"/>
                </a:cxn>
                <a:cxn ang="0">
                  <a:pos x="83" y="175"/>
                </a:cxn>
                <a:cxn ang="0">
                  <a:pos x="49" y="167"/>
                </a:cxn>
                <a:cxn ang="0">
                  <a:pos x="11" y="145"/>
                </a:cxn>
                <a:cxn ang="0">
                  <a:pos x="68" y="194"/>
                </a:cxn>
                <a:cxn ang="0">
                  <a:pos x="129" y="179"/>
                </a:cxn>
                <a:cxn ang="0">
                  <a:pos x="140" y="160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2"/>
                </a:cxn>
                <a:cxn ang="0">
                  <a:pos x="174" y="160"/>
                </a:cxn>
                <a:cxn ang="0">
                  <a:pos x="216" y="133"/>
                </a:cxn>
                <a:cxn ang="0">
                  <a:pos x="182" y="141"/>
                </a:cxn>
              </a:cxnLst>
              <a:rect l="0" t="0" r="r" b="b"/>
              <a:pathLst>
                <a:path w="231" h="209">
                  <a:moveTo>
                    <a:pt x="178" y="84"/>
                  </a:moveTo>
                  <a:lnTo>
                    <a:pt x="178" y="84"/>
                  </a:lnTo>
                  <a:lnTo>
                    <a:pt x="212" y="69"/>
                  </a:lnTo>
                  <a:lnTo>
                    <a:pt x="212" y="69"/>
                  </a:lnTo>
                  <a:lnTo>
                    <a:pt x="224" y="61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3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10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7"/>
                  </a:lnTo>
                  <a:lnTo>
                    <a:pt x="208" y="107"/>
                  </a:lnTo>
                  <a:lnTo>
                    <a:pt x="220" y="99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5"/>
                  </a:moveTo>
                  <a:lnTo>
                    <a:pt x="3" y="65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31" y="80"/>
                  </a:lnTo>
                  <a:lnTo>
                    <a:pt x="231" y="92"/>
                  </a:lnTo>
                  <a:lnTo>
                    <a:pt x="231" y="103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6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1" y="183"/>
                  </a:lnTo>
                  <a:lnTo>
                    <a:pt x="117" y="198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3" y="137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29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3"/>
                  </a:lnTo>
                  <a:lnTo>
                    <a:pt x="3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88"/>
                  </a:lnTo>
                  <a:lnTo>
                    <a:pt x="3" y="80"/>
                  </a:lnTo>
                  <a:lnTo>
                    <a:pt x="3" y="65"/>
                  </a:lnTo>
                  <a:lnTo>
                    <a:pt x="3" y="65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8"/>
                  </a:lnTo>
                  <a:lnTo>
                    <a:pt x="79" y="92"/>
                  </a:lnTo>
                  <a:lnTo>
                    <a:pt x="91" y="92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2"/>
                  </a:moveTo>
                  <a:lnTo>
                    <a:pt x="144" y="122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41"/>
                  </a:lnTo>
                  <a:lnTo>
                    <a:pt x="79" y="141"/>
                  </a:lnTo>
                  <a:lnTo>
                    <a:pt x="68" y="137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6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132" y="145"/>
                  </a:lnTo>
                  <a:lnTo>
                    <a:pt x="132" y="145"/>
                  </a:lnTo>
                  <a:lnTo>
                    <a:pt x="140" y="137"/>
                  </a:lnTo>
                  <a:lnTo>
                    <a:pt x="144" y="122"/>
                  </a:lnTo>
                  <a:lnTo>
                    <a:pt x="144" y="122"/>
                  </a:lnTo>
                  <a:close/>
                  <a:moveTo>
                    <a:pt x="144" y="88"/>
                  </a:moveTo>
                  <a:lnTo>
                    <a:pt x="144" y="88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79" y="103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84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40" y="103"/>
                  </a:lnTo>
                  <a:lnTo>
                    <a:pt x="144" y="99"/>
                  </a:lnTo>
                  <a:lnTo>
                    <a:pt x="144" y="88"/>
                  </a:lnTo>
                  <a:lnTo>
                    <a:pt x="144" y="88"/>
                  </a:lnTo>
                  <a:close/>
                  <a:moveTo>
                    <a:pt x="140" y="160"/>
                  </a:moveTo>
                  <a:lnTo>
                    <a:pt x="140" y="160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6" y="179"/>
                  </a:lnTo>
                  <a:lnTo>
                    <a:pt x="64" y="17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5"/>
                  </a:lnTo>
                  <a:lnTo>
                    <a:pt x="11" y="145"/>
                  </a:lnTo>
                  <a:lnTo>
                    <a:pt x="11" y="160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6" y="179"/>
                  </a:lnTo>
                  <a:lnTo>
                    <a:pt x="140" y="175"/>
                  </a:lnTo>
                  <a:lnTo>
                    <a:pt x="140" y="160"/>
                  </a:lnTo>
                  <a:lnTo>
                    <a:pt x="140" y="160"/>
                  </a:lnTo>
                  <a:close/>
                  <a:moveTo>
                    <a:pt x="125" y="35"/>
                  </a:moveTo>
                  <a:lnTo>
                    <a:pt x="125" y="35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59" y="12"/>
                  </a:lnTo>
                  <a:lnTo>
                    <a:pt x="159" y="12"/>
                  </a:lnTo>
                  <a:lnTo>
                    <a:pt x="125" y="35"/>
                  </a:lnTo>
                  <a:lnTo>
                    <a:pt x="125" y="35"/>
                  </a:lnTo>
                  <a:close/>
                  <a:moveTo>
                    <a:pt x="174" y="160"/>
                  </a:moveTo>
                  <a:lnTo>
                    <a:pt x="174" y="160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16" y="133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74" y="148"/>
                  </a:lnTo>
                  <a:lnTo>
                    <a:pt x="174" y="160"/>
                  </a:lnTo>
                  <a:lnTo>
                    <a:pt x="174" y="1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1658940" y="2827987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2"/>
                </a:cxn>
                <a:cxn ang="0">
                  <a:pos x="103" y="102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1658940" y="3018977"/>
              <a:ext cx="200025" cy="45635"/>
            </a:xfrm>
            <a:custGeom>
              <a:avLst/>
              <a:gdLst/>
              <a:ahLst/>
              <a:cxnLst>
                <a:cxn ang="0">
                  <a:pos x="103" y="27"/>
                </a:cxn>
                <a:cxn ang="0">
                  <a:pos x="103" y="27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4"/>
                </a:cxn>
                <a:cxn ang="0">
                  <a:pos x="111" y="4"/>
                </a:cxn>
                <a:cxn ang="0">
                  <a:pos x="122" y="8"/>
                </a:cxn>
                <a:cxn ang="0">
                  <a:pos x="126" y="12"/>
                </a:cxn>
                <a:cxn ang="0">
                  <a:pos x="126" y="16"/>
                </a:cxn>
                <a:cxn ang="0">
                  <a:pos x="126" y="16"/>
                </a:cxn>
                <a:cxn ang="0">
                  <a:pos x="122" y="23"/>
                </a:cxn>
                <a:cxn ang="0">
                  <a:pos x="111" y="27"/>
                </a:cxn>
                <a:cxn ang="0">
                  <a:pos x="111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</a:cxnLst>
              <a:rect l="0" t="0" r="r" b="b"/>
              <a:pathLst>
                <a:path w="126" h="27">
                  <a:moveTo>
                    <a:pt x="103" y="27"/>
                  </a:moveTo>
                  <a:lnTo>
                    <a:pt x="103" y="2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2" y="23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2208215" y="3078134"/>
              <a:ext cx="452438" cy="415785"/>
            </a:xfrm>
            <a:custGeom>
              <a:avLst/>
              <a:gdLst/>
              <a:ahLst/>
              <a:cxnLst>
                <a:cxn ang="0">
                  <a:pos x="114" y="246"/>
                </a:cxn>
                <a:cxn ang="0">
                  <a:pos x="114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4" y="231"/>
                </a:cxn>
                <a:cxn ang="0">
                  <a:pos x="11" y="227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6" y="201"/>
                </a:cxn>
                <a:cxn ang="0">
                  <a:pos x="26" y="201"/>
                </a:cxn>
                <a:cxn ang="0">
                  <a:pos x="26" y="178"/>
                </a:cxn>
                <a:cxn ang="0">
                  <a:pos x="26" y="152"/>
                </a:cxn>
                <a:cxn ang="0">
                  <a:pos x="34" y="125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5"/>
                </a:cxn>
                <a:cxn ang="0">
                  <a:pos x="61" y="87"/>
                </a:cxn>
                <a:cxn ang="0">
                  <a:pos x="61" y="87"/>
                </a:cxn>
                <a:cxn ang="0">
                  <a:pos x="49" y="83"/>
                </a:cxn>
                <a:cxn ang="0">
                  <a:pos x="49" y="83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3"/>
                </a:cxn>
                <a:cxn ang="0">
                  <a:pos x="209" y="3"/>
                </a:cxn>
                <a:cxn ang="0">
                  <a:pos x="220" y="7"/>
                </a:cxn>
                <a:cxn ang="0">
                  <a:pos x="220" y="7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5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4"/>
                </a:cxn>
                <a:cxn ang="0">
                  <a:pos x="269" y="64"/>
                </a:cxn>
                <a:cxn ang="0">
                  <a:pos x="277" y="68"/>
                </a:cxn>
                <a:cxn ang="0">
                  <a:pos x="285" y="79"/>
                </a:cxn>
                <a:cxn ang="0">
                  <a:pos x="285" y="79"/>
                </a:cxn>
                <a:cxn ang="0">
                  <a:pos x="273" y="87"/>
                </a:cxn>
                <a:cxn ang="0">
                  <a:pos x="273" y="87"/>
                </a:cxn>
                <a:cxn ang="0">
                  <a:pos x="243" y="102"/>
                </a:cxn>
                <a:cxn ang="0">
                  <a:pos x="216" y="117"/>
                </a:cxn>
                <a:cxn ang="0">
                  <a:pos x="156" y="136"/>
                </a:cxn>
                <a:cxn ang="0">
                  <a:pos x="156" y="136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48"/>
                </a:cxn>
                <a:cxn ang="0">
                  <a:pos x="121" y="148"/>
                </a:cxn>
                <a:cxn ang="0">
                  <a:pos x="118" y="193"/>
                </a:cxn>
                <a:cxn ang="0">
                  <a:pos x="118" y="193"/>
                </a:cxn>
                <a:cxn ang="0">
                  <a:pos x="114" y="246"/>
                </a:cxn>
                <a:cxn ang="0">
                  <a:pos x="114" y="246"/>
                </a:cxn>
              </a:cxnLst>
              <a:rect l="0" t="0" r="r" b="b"/>
              <a:pathLst>
                <a:path w="285" h="246">
                  <a:moveTo>
                    <a:pt x="114" y="246"/>
                  </a:moveTo>
                  <a:lnTo>
                    <a:pt x="11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4" y="231"/>
                  </a:lnTo>
                  <a:lnTo>
                    <a:pt x="11" y="227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178"/>
                  </a:lnTo>
                  <a:lnTo>
                    <a:pt x="26" y="152"/>
                  </a:lnTo>
                  <a:lnTo>
                    <a:pt x="34" y="12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5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5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4"/>
                  </a:lnTo>
                  <a:lnTo>
                    <a:pt x="269" y="64"/>
                  </a:lnTo>
                  <a:lnTo>
                    <a:pt x="277" y="68"/>
                  </a:lnTo>
                  <a:lnTo>
                    <a:pt x="285" y="79"/>
                  </a:lnTo>
                  <a:lnTo>
                    <a:pt x="285" y="79"/>
                  </a:lnTo>
                  <a:lnTo>
                    <a:pt x="273" y="87"/>
                  </a:lnTo>
                  <a:lnTo>
                    <a:pt x="273" y="87"/>
                  </a:lnTo>
                  <a:lnTo>
                    <a:pt x="243" y="102"/>
                  </a:lnTo>
                  <a:lnTo>
                    <a:pt x="216" y="117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4" y="246"/>
                  </a:lnTo>
                  <a:lnTo>
                    <a:pt x="114" y="24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2425703" y="3243772"/>
              <a:ext cx="366713" cy="353248"/>
            </a:xfrm>
            <a:custGeom>
              <a:avLst/>
              <a:gdLst/>
              <a:ahLst/>
              <a:cxnLst>
                <a:cxn ang="0">
                  <a:pos x="212" y="69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4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8"/>
                </a:cxn>
                <a:cxn ang="0">
                  <a:pos x="231" y="65"/>
                </a:cxn>
                <a:cxn ang="0">
                  <a:pos x="231" y="92"/>
                </a:cxn>
                <a:cxn ang="0">
                  <a:pos x="227" y="126"/>
                </a:cxn>
                <a:cxn ang="0">
                  <a:pos x="224" y="145"/>
                </a:cxn>
                <a:cxn ang="0">
                  <a:pos x="79" y="205"/>
                </a:cxn>
                <a:cxn ang="0">
                  <a:pos x="3" y="171"/>
                </a:cxn>
                <a:cxn ang="0">
                  <a:pos x="0" y="160"/>
                </a:cxn>
                <a:cxn ang="0">
                  <a:pos x="3" y="137"/>
                </a:cxn>
                <a:cxn ang="0">
                  <a:pos x="3" y="126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2"/>
                </a:cxn>
                <a:cxn ang="0">
                  <a:pos x="140" y="76"/>
                </a:cxn>
                <a:cxn ang="0">
                  <a:pos x="87" y="50"/>
                </a:cxn>
                <a:cxn ang="0">
                  <a:pos x="144" y="122"/>
                </a:cxn>
                <a:cxn ang="0">
                  <a:pos x="87" y="141"/>
                </a:cxn>
                <a:cxn ang="0">
                  <a:pos x="53" y="129"/>
                </a:cxn>
                <a:cxn ang="0">
                  <a:pos x="15" y="107"/>
                </a:cxn>
                <a:cxn ang="0">
                  <a:pos x="68" y="156"/>
                </a:cxn>
                <a:cxn ang="0">
                  <a:pos x="83" y="160"/>
                </a:cxn>
                <a:cxn ang="0">
                  <a:pos x="144" y="122"/>
                </a:cxn>
                <a:cxn ang="0">
                  <a:pos x="94" y="99"/>
                </a:cxn>
                <a:cxn ang="0">
                  <a:pos x="64" y="95"/>
                </a:cxn>
                <a:cxn ang="0">
                  <a:pos x="15" y="73"/>
                </a:cxn>
                <a:cxn ang="0">
                  <a:pos x="72" y="118"/>
                </a:cxn>
                <a:cxn ang="0">
                  <a:pos x="132" y="107"/>
                </a:cxn>
                <a:cxn ang="0">
                  <a:pos x="144" y="88"/>
                </a:cxn>
                <a:cxn ang="0">
                  <a:pos x="121" y="167"/>
                </a:cxn>
                <a:cxn ang="0">
                  <a:pos x="83" y="175"/>
                </a:cxn>
                <a:cxn ang="0">
                  <a:pos x="49" y="167"/>
                </a:cxn>
                <a:cxn ang="0">
                  <a:pos x="11" y="145"/>
                </a:cxn>
                <a:cxn ang="0">
                  <a:pos x="68" y="194"/>
                </a:cxn>
                <a:cxn ang="0">
                  <a:pos x="129" y="179"/>
                </a:cxn>
                <a:cxn ang="0">
                  <a:pos x="140" y="160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2"/>
                </a:cxn>
                <a:cxn ang="0">
                  <a:pos x="174" y="160"/>
                </a:cxn>
                <a:cxn ang="0">
                  <a:pos x="216" y="133"/>
                </a:cxn>
                <a:cxn ang="0">
                  <a:pos x="182" y="141"/>
                </a:cxn>
              </a:cxnLst>
              <a:rect l="0" t="0" r="r" b="b"/>
              <a:pathLst>
                <a:path w="231" h="209">
                  <a:moveTo>
                    <a:pt x="178" y="84"/>
                  </a:moveTo>
                  <a:lnTo>
                    <a:pt x="178" y="84"/>
                  </a:lnTo>
                  <a:lnTo>
                    <a:pt x="212" y="69"/>
                  </a:lnTo>
                  <a:lnTo>
                    <a:pt x="212" y="69"/>
                  </a:lnTo>
                  <a:lnTo>
                    <a:pt x="224" y="61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3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10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7"/>
                  </a:lnTo>
                  <a:lnTo>
                    <a:pt x="208" y="107"/>
                  </a:lnTo>
                  <a:lnTo>
                    <a:pt x="220" y="99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5"/>
                  </a:moveTo>
                  <a:lnTo>
                    <a:pt x="3" y="65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31" y="80"/>
                  </a:lnTo>
                  <a:lnTo>
                    <a:pt x="231" y="92"/>
                  </a:lnTo>
                  <a:lnTo>
                    <a:pt x="231" y="103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6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1" y="183"/>
                  </a:lnTo>
                  <a:lnTo>
                    <a:pt x="117" y="198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3" y="137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29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3"/>
                  </a:lnTo>
                  <a:lnTo>
                    <a:pt x="3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88"/>
                  </a:lnTo>
                  <a:lnTo>
                    <a:pt x="3" y="80"/>
                  </a:lnTo>
                  <a:lnTo>
                    <a:pt x="3" y="65"/>
                  </a:lnTo>
                  <a:lnTo>
                    <a:pt x="3" y="65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8"/>
                  </a:lnTo>
                  <a:lnTo>
                    <a:pt x="79" y="92"/>
                  </a:lnTo>
                  <a:lnTo>
                    <a:pt x="91" y="92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2"/>
                  </a:moveTo>
                  <a:lnTo>
                    <a:pt x="144" y="122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41"/>
                  </a:lnTo>
                  <a:lnTo>
                    <a:pt x="79" y="141"/>
                  </a:lnTo>
                  <a:lnTo>
                    <a:pt x="68" y="137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22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5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132" y="145"/>
                  </a:lnTo>
                  <a:lnTo>
                    <a:pt x="132" y="145"/>
                  </a:lnTo>
                  <a:lnTo>
                    <a:pt x="140" y="137"/>
                  </a:lnTo>
                  <a:lnTo>
                    <a:pt x="144" y="122"/>
                  </a:lnTo>
                  <a:lnTo>
                    <a:pt x="144" y="122"/>
                  </a:lnTo>
                  <a:close/>
                  <a:moveTo>
                    <a:pt x="144" y="88"/>
                  </a:moveTo>
                  <a:lnTo>
                    <a:pt x="144" y="88"/>
                  </a:lnTo>
                  <a:lnTo>
                    <a:pt x="94" y="99"/>
                  </a:lnTo>
                  <a:lnTo>
                    <a:pt x="94" y="99"/>
                  </a:lnTo>
                  <a:lnTo>
                    <a:pt x="79" y="103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84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40" y="103"/>
                  </a:lnTo>
                  <a:lnTo>
                    <a:pt x="144" y="99"/>
                  </a:lnTo>
                  <a:lnTo>
                    <a:pt x="144" y="88"/>
                  </a:lnTo>
                  <a:lnTo>
                    <a:pt x="144" y="88"/>
                  </a:lnTo>
                  <a:close/>
                  <a:moveTo>
                    <a:pt x="140" y="160"/>
                  </a:moveTo>
                  <a:lnTo>
                    <a:pt x="140" y="160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5" y="179"/>
                  </a:lnTo>
                  <a:lnTo>
                    <a:pt x="64" y="17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5"/>
                  </a:lnTo>
                  <a:lnTo>
                    <a:pt x="11" y="145"/>
                  </a:lnTo>
                  <a:lnTo>
                    <a:pt x="11" y="160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6" y="179"/>
                  </a:lnTo>
                  <a:lnTo>
                    <a:pt x="140" y="175"/>
                  </a:lnTo>
                  <a:lnTo>
                    <a:pt x="140" y="160"/>
                  </a:lnTo>
                  <a:lnTo>
                    <a:pt x="140" y="160"/>
                  </a:lnTo>
                  <a:close/>
                  <a:moveTo>
                    <a:pt x="125" y="35"/>
                  </a:moveTo>
                  <a:lnTo>
                    <a:pt x="125" y="35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59" y="12"/>
                  </a:lnTo>
                  <a:lnTo>
                    <a:pt x="159" y="12"/>
                  </a:lnTo>
                  <a:lnTo>
                    <a:pt x="125" y="35"/>
                  </a:lnTo>
                  <a:lnTo>
                    <a:pt x="125" y="35"/>
                  </a:lnTo>
                  <a:close/>
                  <a:moveTo>
                    <a:pt x="174" y="160"/>
                  </a:moveTo>
                  <a:lnTo>
                    <a:pt x="174" y="160"/>
                  </a:lnTo>
                  <a:lnTo>
                    <a:pt x="208" y="141"/>
                  </a:lnTo>
                  <a:lnTo>
                    <a:pt x="208" y="141"/>
                  </a:lnTo>
                  <a:lnTo>
                    <a:pt x="216" y="133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74" y="148"/>
                  </a:lnTo>
                  <a:lnTo>
                    <a:pt x="174" y="160"/>
                  </a:lnTo>
                  <a:lnTo>
                    <a:pt x="174" y="1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2370140" y="2827987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2"/>
                </a:cxn>
                <a:cxn ang="0">
                  <a:pos x="103" y="102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2370140" y="3018977"/>
              <a:ext cx="200025" cy="45635"/>
            </a:xfrm>
            <a:custGeom>
              <a:avLst/>
              <a:gdLst/>
              <a:ahLst/>
              <a:cxnLst>
                <a:cxn ang="0">
                  <a:pos x="103" y="27"/>
                </a:cxn>
                <a:cxn ang="0">
                  <a:pos x="103" y="27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8"/>
                </a:cxn>
                <a:cxn ang="0">
                  <a:pos x="126" y="12"/>
                </a:cxn>
                <a:cxn ang="0">
                  <a:pos x="126" y="16"/>
                </a:cxn>
                <a:cxn ang="0">
                  <a:pos x="126" y="16"/>
                </a:cxn>
                <a:cxn ang="0">
                  <a:pos x="122" y="23"/>
                </a:cxn>
                <a:cxn ang="0">
                  <a:pos x="110" y="27"/>
                </a:cxn>
                <a:cxn ang="0">
                  <a:pos x="110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</a:cxnLst>
              <a:rect l="0" t="0" r="r" b="b"/>
              <a:pathLst>
                <a:path w="126" h="27">
                  <a:moveTo>
                    <a:pt x="103" y="27"/>
                  </a:moveTo>
                  <a:lnTo>
                    <a:pt x="103" y="2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2" y="23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2919415" y="3078134"/>
              <a:ext cx="452438" cy="415785"/>
            </a:xfrm>
            <a:custGeom>
              <a:avLst/>
              <a:gdLst/>
              <a:ahLst/>
              <a:cxnLst>
                <a:cxn ang="0">
                  <a:pos x="114" y="246"/>
                </a:cxn>
                <a:cxn ang="0">
                  <a:pos x="114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4" y="231"/>
                </a:cxn>
                <a:cxn ang="0">
                  <a:pos x="11" y="227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6" y="201"/>
                </a:cxn>
                <a:cxn ang="0">
                  <a:pos x="26" y="201"/>
                </a:cxn>
                <a:cxn ang="0">
                  <a:pos x="26" y="178"/>
                </a:cxn>
                <a:cxn ang="0">
                  <a:pos x="26" y="152"/>
                </a:cxn>
                <a:cxn ang="0">
                  <a:pos x="34" y="125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5"/>
                </a:cxn>
                <a:cxn ang="0">
                  <a:pos x="61" y="87"/>
                </a:cxn>
                <a:cxn ang="0">
                  <a:pos x="61" y="87"/>
                </a:cxn>
                <a:cxn ang="0">
                  <a:pos x="49" y="83"/>
                </a:cxn>
                <a:cxn ang="0">
                  <a:pos x="49" y="83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3"/>
                </a:cxn>
                <a:cxn ang="0">
                  <a:pos x="209" y="3"/>
                </a:cxn>
                <a:cxn ang="0">
                  <a:pos x="220" y="7"/>
                </a:cxn>
                <a:cxn ang="0">
                  <a:pos x="220" y="7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5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4"/>
                </a:cxn>
                <a:cxn ang="0">
                  <a:pos x="269" y="64"/>
                </a:cxn>
                <a:cxn ang="0">
                  <a:pos x="277" y="68"/>
                </a:cxn>
                <a:cxn ang="0">
                  <a:pos x="285" y="79"/>
                </a:cxn>
                <a:cxn ang="0">
                  <a:pos x="285" y="79"/>
                </a:cxn>
                <a:cxn ang="0">
                  <a:pos x="273" y="87"/>
                </a:cxn>
                <a:cxn ang="0">
                  <a:pos x="273" y="87"/>
                </a:cxn>
                <a:cxn ang="0">
                  <a:pos x="243" y="102"/>
                </a:cxn>
                <a:cxn ang="0">
                  <a:pos x="216" y="117"/>
                </a:cxn>
                <a:cxn ang="0">
                  <a:pos x="155" y="136"/>
                </a:cxn>
                <a:cxn ang="0">
                  <a:pos x="155" y="136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48"/>
                </a:cxn>
                <a:cxn ang="0">
                  <a:pos x="121" y="148"/>
                </a:cxn>
                <a:cxn ang="0">
                  <a:pos x="118" y="193"/>
                </a:cxn>
                <a:cxn ang="0">
                  <a:pos x="118" y="193"/>
                </a:cxn>
                <a:cxn ang="0">
                  <a:pos x="114" y="246"/>
                </a:cxn>
                <a:cxn ang="0">
                  <a:pos x="114" y="246"/>
                </a:cxn>
              </a:cxnLst>
              <a:rect l="0" t="0" r="r" b="b"/>
              <a:pathLst>
                <a:path w="285" h="246">
                  <a:moveTo>
                    <a:pt x="114" y="246"/>
                  </a:moveTo>
                  <a:lnTo>
                    <a:pt x="11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4" y="231"/>
                  </a:lnTo>
                  <a:lnTo>
                    <a:pt x="11" y="227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178"/>
                  </a:lnTo>
                  <a:lnTo>
                    <a:pt x="26" y="152"/>
                  </a:lnTo>
                  <a:lnTo>
                    <a:pt x="34" y="12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5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5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4"/>
                  </a:lnTo>
                  <a:lnTo>
                    <a:pt x="269" y="64"/>
                  </a:lnTo>
                  <a:lnTo>
                    <a:pt x="277" y="68"/>
                  </a:lnTo>
                  <a:lnTo>
                    <a:pt x="285" y="79"/>
                  </a:lnTo>
                  <a:lnTo>
                    <a:pt x="285" y="79"/>
                  </a:lnTo>
                  <a:lnTo>
                    <a:pt x="273" y="87"/>
                  </a:lnTo>
                  <a:lnTo>
                    <a:pt x="273" y="87"/>
                  </a:lnTo>
                  <a:lnTo>
                    <a:pt x="243" y="102"/>
                  </a:lnTo>
                  <a:lnTo>
                    <a:pt x="216" y="117"/>
                  </a:lnTo>
                  <a:lnTo>
                    <a:pt x="155" y="136"/>
                  </a:lnTo>
                  <a:lnTo>
                    <a:pt x="155" y="136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4" y="246"/>
                  </a:lnTo>
                  <a:lnTo>
                    <a:pt x="114" y="24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3135315" y="3243772"/>
              <a:ext cx="368300" cy="353248"/>
            </a:xfrm>
            <a:custGeom>
              <a:avLst/>
              <a:gdLst/>
              <a:ahLst/>
              <a:cxnLst>
                <a:cxn ang="0">
                  <a:pos x="213" y="69"/>
                </a:cxn>
                <a:cxn ang="0">
                  <a:pos x="190" y="65"/>
                </a:cxn>
                <a:cxn ang="0">
                  <a:pos x="179" y="84"/>
                </a:cxn>
                <a:cxn ang="0">
                  <a:pos x="187" y="103"/>
                </a:cxn>
                <a:cxn ang="0">
                  <a:pos x="179" y="122"/>
                </a:cxn>
                <a:cxn ang="0">
                  <a:pos x="221" y="84"/>
                </a:cxn>
                <a:cxn ang="0">
                  <a:pos x="73" y="42"/>
                </a:cxn>
                <a:cxn ang="0">
                  <a:pos x="156" y="0"/>
                </a:cxn>
                <a:cxn ang="0">
                  <a:pos x="228" y="38"/>
                </a:cxn>
                <a:cxn ang="0">
                  <a:pos x="232" y="65"/>
                </a:cxn>
                <a:cxn ang="0">
                  <a:pos x="232" y="92"/>
                </a:cxn>
                <a:cxn ang="0">
                  <a:pos x="228" y="126"/>
                </a:cxn>
                <a:cxn ang="0">
                  <a:pos x="224" y="145"/>
                </a:cxn>
                <a:cxn ang="0">
                  <a:pos x="80" y="205"/>
                </a:cxn>
                <a:cxn ang="0">
                  <a:pos x="4" y="171"/>
                </a:cxn>
                <a:cxn ang="0">
                  <a:pos x="0" y="160"/>
                </a:cxn>
                <a:cxn ang="0">
                  <a:pos x="4" y="137"/>
                </a:cxn>
                <a:cxn ang="0">
                  <a:pos x="4" y="126"/>
                </a:cxn>
                <a:cxn ang="0">
                  <a:pos x="4" y="99"/>
                </a:cxn>
                <a:cxn ang="0">
                  <a:pos x="4" y="80"/>
                </a:cxn>
                <a:cxn ang="0">
                  <a:pos x="31" y="65"/>
                </a:cxn>
                <a:cxn ang="0">
                  <a:pos x="80" y="92"/>
                </a:cxn>
                <a:cxn ang="0">
                  <a:pos x="141" y="76"/>
                </a:cxn>
                <a:cxn ang="0">
                  <a:pos x="88" y="50"/>
                </a:cxn>
                <a:cxn ang="0">
                  <a:pos x="145" y="122"/>
                </a:cxn>
                <a:cxn ang="0">
                  <a:pos x="88" y="141"/>
                </a:cxn>
                <a:cxn ang="0">
                  <a:pos x="54" y="129"/>
                </a:cxn>
                <a:cxn ang="0">
                  <a:pos x="16" y="107"/>
                </a:cxn>
                <a:cxn ang="0">
                  <a:pos x="69" y="156"/>
                </a:cxn>
                <a:cxn ang="0">
                  <a:pos x="84" y="160"/>
                </a:cxn>
                <a:cxn ang="0">
                  <a:pos x="145" y="122"/>
                </a:cxn>
                <a:cxn ang="0">
                  <a:pos x="95" y="99"/>
                </a:cxn>
                <a:cxn ang="0">
                  <a:pos x="65" y="95"/>
                </a:cxn>
                <a:cxn ang="0">
                  <a:pos x="16" y="73"/>
                </a:cxn>
                <a:cxn ang="0">
                  <a:pos x="73" y="118"/>
                </a:cxn>
                <a:cxn ang="0">
                  <a:pos x="133" y="107"/>
                </a:cxn>
                <a:cxn ang="0">
                  <a:pos x="145" y="88"/>
                </a:cxn>
                <a:cxn ang="0">
                  <a:pos x="122" y="167"/>
                </a:cxn>
                <a:cxn ang="0">
                  <a:pos x="84" y="175"/>
                </a:cxn>
                <a:cxn ang="0">
                  <a:pos x="50" y="167"/>
                </a:cxn>
                <a:cxn ang="0">
                  <a:pos x="12" y="145"/>
                </a:cxn>
                <a:cxn ang="0">
                  <a:pos x="69" y="194"/>
                </a:cxn>
                <a:cxn ang="0">
                  <a:pos x="130" y="179"/>
                </a:cxn>
                <a:cxn ang="0">
                  <a:pos x="141" y="160"/>
                </a:cxn>
                <a:cxn ang="0">
                  <a:pos x="171" y="57"/>
                </a:cxn>
                <a:cxn ang="0">
                  <a:pos x="213" y="38"/>
                </a:cxn>
                <a:cxn ang="0">
                  <a:pos x="160" y="12"/>
                </a:cxn>
                <a:cxn ang="0">
                  <a:pos x="175" y="160"/>
                </a:cxn>
                <a:cxn ang="0">
                  <a:pos x="217" y="133"/>
                </a:cxn>
                <a:cxn ang="0">
                  <a:pos x="183" y="141"/>
                </a:cxn>
              </a:cxnLst>
              <a:rect l="0" t="0" r="r" b="b"/>
              <a:pathLst>
                <a:path w="232" h="209">
                  <a:moveTo>
                    <a:pt x="179" y="84"/>
                  </a:moveTo>
                  <a:lnTo>
                    <a:pt x="179" y="84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24" y="61"/>
                  </a:lnTo>
                  <a:lnTo>
                    <a:pt x="221" y="46"/>
                  </a:lnTo>
                  <a:lnTo>
                    <a:pt x="221" y="46"/>
                  </a:lnTo>
                  <a:lnTo>
                    <a:pt x="190" y="65"/>
                  </a:lnTo>
                  <a:lnTo>
                    <a:pt x="190" y="65"/>
                  </a:lnTo>
                  <a:lnTo>
                    <a:pt x="179" y="73"/>
                  </a:lnTo>
                  <a:lnTo>
                    <a:pt x="179" y="76"/>
                  </a:lnTo>
                  <a:lnTo>
                    <a:pt x="179" y="84"/>
                  </a:lnTo>
                  <a:lnTo>
                    <a:pt x="179" y="84"/>
                  </a:lnTo>
                  <a:close/>
                  <a:moveTo>
                    <a:pt x="221" y="84"/>
                  </a:moveTo>
                  <a:lnTo>
                    <a:pt x="221" y="84"/>
                  </a:lnTo>
                  <a:lnTo>
                    <a:pt x="187" y="103"/>
                  </a:lnTo>
                  <a:lnTo>
                    <a:pt x="187" y="103"/>
                  </a:lnTo>
                  <a:lnTo>
                    <a:pt x="179" y="110"/>
                  </a:lnTo>
                  <a:lnTo>
                    <a:pt x="179" y="122"/>
                  </a:lnTo>
                  <a:lnTo>
                    <a:pt x="179" y="122"/>
                  </a:lnTo>
                  <a:lnTo>
                    <a:pt x="209" y="107"/>
                  </a:lnTo>
                  <a:lnTo>
                    <a:pt x="209" y="107"/>
                  </a:lnTo>
                  <a:lnTo>
                    <a:pt x="221" y="99"/>
                  </a:lnTo>
                  <a:lnTo>
                    <a:pt x="221" y="84"/>
                  </a:lnTo>
                  <a:lnTo>
                    <a:pt x="221" y="84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118" y="2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65"/>
                  </a:lnTo>
                  <a:lnTo>
                    <a:pt x="232" y="65"/>
                  </a:lnTo>
                  <a:lnTo>
                    <a:pt x="228" y="73"/>
                  </a:lnTo>
                  <a:lnTo>
                    <a:pt x="228" y="73"/>
                  </a:lnTo>
                  <a:lnTo>
                    <a:pt x="232" y="80"/>
                  </a:lnTo>
                  <a:lnTo>
                    <a:pt x="232" y="92"/>
                  </a:lnTo>
                  <a:lnTo>
                    <a:pt x="232" y="103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8" y="126"/>
                  </a:lnTo>
                  <a:lnTo>
                    <a:pt x="228" y="141"/>
                  </a:lnTo>
                  <a:lnTo>
                    <a:pt x="228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2" y="183"/>
                  </a:lnTo>
                  <a:lnTo>
                    <a:pt x="118" y="198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73" y="209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4" y="137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4" y="129"/>
                  </a:lnTo>
                  <a:lnTo>
                    <a:pt x="4" y="126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03"/>
                  </a:lnTo>
                  <a:lnTo>
                    <a:pt x="4" y="99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4" y="88"/>
                  </a:lnTo>
                  <a:lnTo>
                    <a:pt x="4" y="80"/>
                  </a:lnTo>
                  <a:lnTo>
                    <a:pt x="4" y="65"/>
                  </a:lnTo>
                  <a:lnTo>
                    <a:pt x="4" y="65"/>
                  </a:lnTo>
                  <a:close/>
                  <a:moveTo>
                    <a:pt x="31" y="65"/>
                  </a:moveTo>
                  <a:lnTo>
                    <a:pt x="31" y="65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73" y="88"/>
                  </a:lnTo>
                  <a:lnTo>
                    <a:pt x="80" y="92"/>
                  </a:lnTo>
                  <a:lnTo>
                    <a:pt x="92" y="92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31" y="65"/>
                  </a:lnTo>
                  <a:lnTo>
                    <a:pt x="31" y="65"/>
                  </a:lnTo>
                  <a:close/>
                  <a:moveTo>
                    <a:pt x="145" y="122"/>
                  </a:moveTo>
                  <a:lnTo>
                    <a:pt x="145" y="122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88" y="141"/>
                  </a:lnTo>
                  <a:lnTo>
                    <a:pt x="80" y="141"/>
                  </a:lnTo>
                  <a:lnTo>
                    <a:pt x="69" y="137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22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6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133" y="145"/>
                  </a:lnTo>
                  <a:lnTo>
                    <a:pt x="133" y="145"/>
                  </a:lnTo>
                  <a:lnTo>
                    <a:pt x="141" y="137"/>
                  </a:lnTo>
                  <a:lnTo>
                    <a:pt x="145" y="122"/>
                  </a:lnTo>
                  <a:lnTo>
                    <a:pt x="145" y="122"/>
                  </a:lnTo>
                  <a:close/>
                  <a:moveTo>
                    <a:pt x="145" y="88"/>
                  </a:moveTo>
                  <a:lnTo>
                    <a:pt x="145" y="88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80" y="10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6" y="84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41" y="103"/>
                  </a:lnTo>
                  <a:lnTo>
                    <a:pt x="145" y="99"/>
                  </a:lnTo>
                  <a:lnTo>
                    <a:pt x="145" y="88"/>
                  </a:lnTo>
                  <a:lnTo>
                    <a:pt x="145" y="88"/>
                  </a:lnTo>
                  <a:close/>
                  <a:moveTo>
                    <a:pt x="141" y="160"/>
                  </a:moveTo>
                  <a:lnTo>
                    <a:pt x="141" y="160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84" y="175"/>
                  </a:lnTo>
                  <a:lnTo>
                    <a:pt x="76" y="179"/>
                  </a:lnTo>
                  <a:lnTo>
                    <a:pt x="65" y="17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35" y="156"/>
                  </a:lnTo>
                  <a:lnTo>
                    <a:pt x="35" y="156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60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7" y="179"/>
                  </a:lnTo>
                  <a:lnTo>
                    <a:pt x="141" y="175"/>
                  </a:lnTo>
                  <a:lnTo>
                    <a:pt x="141" y="160"/>
                  </a:lnTo>
                  <a:lnTo>
                    <a:pt x="141" y="160"/>
                  </a:lnTo>
                  <a:close/>
                  <a:moveTo>
                    <a:pt x="126" y="35"/>
                  </a:moveTo>
                  <a:lnTo>
                    <a:pt x="126" y="35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213" y="38"/>
                  </a:lnTo>
                  <a:lnTo>
                    <a:pt x="213" y="38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26" y="35"/>
                  </a:lnTo>
                  <a:lnTo>
                    <a:pt x="126" y="35"/>
                  </a:lnTo>
                  <a:close/>
                  <a:moveTo>
                    <a:pt x="175" y="160"/>
                  </a:moveTo>
                  <a:lnTo>
                    <a:pt x="175" y="160"/>
                  </a:lnTo>
                  <a:lnTo>
                    <a:pt x="209" y="141"/>
                  </a:lnTo>
                  <a:lnTo>
                    <a:pt x="209" y="141"/>
                  </a:lnTo>
                  <a:lnTo>
                    <a:pt x="217" y="133"/>
                  </a:lnTo>
                  <a:lnTo>
                    <a:pt x="217" y="122"/>
                  </a:lnTo>
                  <a:lnTo>
                    <a:pt x="217" y="122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75" y="148"/>
                  </a:lnTo>
                  <a:lnTo>
                    <a:pt x="175" y="160"/>
                  </a:lnTo>
                  <a:lnTo>
                    <a:pt x="175" y="1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3081340" y="2827987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2"/>
                </a:cxn>
                <a:cxn ang="0">
                  <a:pos x="103" y="102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4" y="98"/>
                </a:cxn>
                <a:cxn ang="0">
                  <a:pos x="34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3081340" y="3018977"/>
              <a:ext cx="200025" cy="45635"/>
            </a:xfrm>
            <a:custGeom>
              <a:avLst/>
              <a:gdLst/>
              <a:ahLst/>
              <a:cxnLst>
                <a:cxn ang="0">
                  <a:pos x="103" y="27"/>
                </a:cxn>
                <a:cxn ang="0">
                  <a:pos x="103" y="27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8"/>
                </a:cxn>
                <a:cxn ang="0">
                  <a:pos x="126" y="12"/>
                </a:cxn>
                <a:cxn ang="0">
                  <a:pos x="126" y="16"/>
                </a:cxn>
                <a:cxn ang="0">
                  <a:pos x="126" y="16"/>
                </a:cxn>
                <a:cxn ang="0">
                  <a:pos x="122" y="23"/>
                </a:cxn>
                <a:cxn ang="0">
                  <a:pos x="110" y="27"/>
                </a:cxn>
                <a:cxn ang="0">
                  <a:pos x="110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</a:cxnLst>
              <a:rect l="0" t="0" r="r" b="b"/>
              <a:pathLst>
                <a:path w="126" h="27">
                  <a:moveTo>
                    <a:pt x="103" y="27"/>
                  </a:moveTo>
                  <a:lnTo>
                    <a:pt x="103" y="2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2" y="23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3630615" y="3078134"/>
              <a:ext cx="450850" cy="415785"/>
            </a:xfrm>
            <a:custGeom>
              <a:avLst/>
              <a:gdLst/>
              <a:ahLst/>
              <a:cxnLst>
                <a:cxn ang="0">
                  <a:pos x="114" y="246"/>
                </a:cxn>
                <a:cxn ang="0">
                  <a:pos x="114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4" y="231"/>
                </a:cxn>
                <a:cxn ang="0">
                  <a:pos x="11" y="227"/>
                </a:cxn>
                <a:cxn ang="0">
                  <a:pos x="30" y="224"/>
                </a:cxn>
                <a:cxn ang="0">
                  <a:pos x="30" y="224"/>
                </a:cxn>
                <a:cxn ang="0">
                  <a:pos x="26" y="201"/>
                </a:cxn>
                <a:cxn ang="0">
                  <a:pos x="26" y="201"/>
                </a:cxn>
                <a:cxn ang="0">
                  <a:pos x="26" y="178"/>
                </a:cxn>
                <a:cxn ang="0">
                  <a:pos x="26" y="152"/>
                </a:cxn>
                <a:cxn ang="0">
                  <a:pos x="34" y="125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5"/>
                </a:cxn>
                <a:cxn ang="0">
                  <a:pos x="61" y="87"/>
                </a:cxn>
                <a:cxn ang="0">
                  <a:pos x="61" y="87"/>
                </a:cxn>
                <a:cxn ang="0">
                  <a:pos x="49" y="83"/>
                </a:cxn>
                <a:cxn ang="0">
                  <a:pos x="49" y="83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209" y="3"/>
                </a:cxn>
                <a:cxn ang="0">
                  <a:pos x="209" y="3"/>
                </a:cxn>
                <a:cxn ang="0">
                  <a:pos x="220" y="7"/>
                </a:cxn>
                <a:cxn ang="0">
                  <a:pos x="220" y="7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5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4"/>
                </a:cxn>
                <a:cxn ang="0">
                  <a:pos x="269" y="64"/>
                </a:cxn>
                <a:cxn ang="0">
                  <a:pos x="277" y="68"/>
                </a:cxn>
                <a:cxn ang="0">
                  <a:pos x="284" y="79"/>
                </a:cxn>
                <a:cxn ang="0">
                  <a:pos x="284" y="79"/>
                </a:cxn>
                <a:cxn ang="0">
                  <a:pos x="273" y="87"/>
                </a:cxn>
                <a:cxn ang="0">
                  <a:pos x="273" y="87"/>
                </a:cxn>
                <a:cxn ang="0">
                  <a:pos x="243" y="102"/>
                </a:cxn>
                <a:cxn ang="0">
                  <a:pos x="216" y="117"/>
                </a:cxn>
                <a:cxn ang="0">
                  <a:pos x="155" y="136"/>
                </a:cxn>
                <a:cxn ang="0">
                  <a:pos x="155" y="136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48"/>
                </a:cxn>
                <a:cxn ang="0">
                  <a:pos x="121" y="148"/>
                </a:cxn>
                <a:cxn ang="0">
                  <a:pos x="117" y="193"/>
                </a:cxn>
                <a:cxn ang="0">
                  <a:pos x="117" y="193"/>
                </a:cxn>
                <a:cxn ang="0">
                  <a:pos x="114" y="246"/>
                </a:cxn>
                <a:cxn ang="0">
                  <a:pos x="114" y="246"/>
                </a:cxn>
              </a:cxnLst>
              <a:rect l="0" t="0" r="r" b="b"/>
              <a:pathLst>
                <a:path w="284" h="246">
                  <a:moveTo>
                    <a:pt x="114" y="246"/>
                  </a:moveTo>
                  <a:lnTo>
                    <a:pt x="11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4" y="231"/>
                  </a:lnTo>
                  <a:lnTo>
                    <a:pt x="11" y="227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6" y="201"/>
                  </a:lnTo>
                  <a:lnTo>
                    <a:pt x="26" y="201"/>
                  </a:lnTo>
                  <a:lnTo>
                    <a:pt x="26" y="178"/>
                  </a:lnTo>
                  <a:lnTo>
                    <a:pt x="26" y="152"/>
                  </a:lnTo>
                  <a:lnTo>
                    <a:pt x="34" y="12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5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5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4"/>
                  </a:lnTo>
                  <a:lnTo>
                    <a:pt x="269" y="64"/>
                  </a:lnTo>
                  <a:lnTo>
                    <a:pt x="277" y="68"/>
                  </a:lnTo>
                  <a:lnTo>
                    <a:pt x="284" y="79"/>
                  </a:lnTo>
                  <a:lnTo>
                    <a:pt x="284" y="79"/>
                  </a:lnTo>
                  <a:lnTo>
                    <a:pt x="273" y="87"/>
                  </a:lnTo>
                  <a:lnTo>
                    <a:pt x="273" y="87"/>
                  </a:lnTo>
                  <a:lnTo>
                    <a:pt x="243" y="102"/>
                  </a:lnTo>
                  <a:lnTo>
                    <a:pt x="216" y="117"/>
                  </a:lnTo>
                  <a:lnTo>
                    <a:pt x="155" y="136"/>
                  </a:lnTo>
                  <a:lnTo>
                    <a:pt x="155" y="136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17" y="193"/>
                  </a:lnTo>
                  <a:lnTo>
                    <a:pt x="117" y="193"/>
                  </a:lnTo>
                  <a:lnTo>
                    <a:pt x="114" y="246"/>
                  </a:lnTo>
                  <a:lnTo>
                    <a:pt x="114" y="24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62"/>
            <p:cNvSpPr>
              <a:spLocks noEditPoints="1"/>
            </p:cNvSpPr>
            <p:nvPr/>
          </p:nvSpPr>
          <p:spPr bwMode="auto">
            <a:xfrm>
              <a:off x="3846515" y="3243772"/>
              <a:ext cx="368300" cy="353248"/>
            </a:xfrm>
            <a:custGeom>
              <a:avLst/>
              <a:gdLst/>
              <a:ahLst/>
              <a:cxnLst>
                <a:cxn ang="0">
                  <a:pos x="213" y="69"/>
                </a:cxn>
                <a:cxn ang="0">
                  <a:pos x="190" y="65"/>
                </a:cxn>
                <a:cxn ang="0">
                  <a:pos x="179" y="84"/>
                </a:cxn>
                <a:cxn ang="0">
                  <a:pos x="186" y="103"/>
                </a:cxn>
                <a:cxn ang="0">
                  <a:pos x="179" y="122"/>
                </a:cxn>
                <a:cxn ang="0">
                  <a:pos x="221" y="84"/>
                </a:cxn>
                <a:cxn ang="0">
                  <a:pos x="73" y="42"/>
                </a:cxn>
                <a:cxn ang="0">
                  <a:pos x="156" y="0"/>
                </a:cxn>
                <a:cxn ang="0">
                  <a:pos x="228" y="38"/>
                </a:cxn>
                <a:cxn ang="0">
                  <a:pos x="232" y="65"/>
                </a:cxn>
                <a:cxn ang="0">
                  <a:pos x="232" y="92"/>
                </a:cxn>
                <a:cxn ang="0">
                  <a:pos x="228" y="126"/>
                </a:cxn>
                <a:cxn ang="0">
                  <a:pos x="224" y="145"/>
                </a:cxn>
                <a:cxn ang="0">
                  <a:pos x="80" y="205"/>
                </a:cxn>
                <a:cxn ang="0">
                  <a:pos x="4" y="171"/>
                </a:cxn>
                <a:cxn ang="0">
                  <a:pos x="0" y="160"/>
                </a:cxn>
                <a:cxn ang="0">
                  <a:pos x="4" y="137"/>
                </a:cxn>
                <a:cxn ang="0">
                  <a:pos x="4" y="126"/>
                </a:cxn>
                <a:cxn ang="0">
                  <a:pos x="4" y="99"/>
                </a:cxn>
                <a:cxn ang="0">
                  <a:pos x="4" y="80"/>
                </a:cxn>
                <a:cxn ang="0">
                  <a:pos x="31" y="65"/>
                </a:cxn>
                <a:cxn ang="0">
                  <a:pos x="80" y="92"/>
                </a:cxn>
                <a:cxn ang="0">
                  <a:pos x="141" y="76"/>
                </a:cxn>
                <a:cxn ang="0">
                  <a:pos x="88" y="50"/>
                </a:cxn>
                <a:cxn ang="0">
                  <a:pos x="145" y="122"/>
                </a:cxn>
                <a:cxn ang="0">
                  <a:pos x="88" y="141"/>
                </a:cxn>
                <a:cxn ang="0">
                  <a:pos x="54" y="129"/>
                </a:cxn>
                <a:cxn ang="0">
                  <a:pos x="16" y="107"/>
                </a:cxn>
                <a:cxn ang="0">
                  <a:pos x="69" y="156"/>
                </a:cxn>
                <a:cxn ang="0">
                  <a:pos x="84" y="160"/>
                </a:cxn>
                <a:cxn ang="0">
                  <a:pos x="145" y="122"/>
                </a:cxn>
                <a:cxn ang="0">
                  <a:pos x="95" y="99"/>
                </a:cxn>
                <a:cxn ang="0">
                  <a:pos x="65" y="95"/>
                </a:cxn>
                <a:cxn ang="0">
                  <a:pos x="16" y="73"/>
                </a:cxn>
                <a:cxn ang="0">
                  <a:pos x="73" y="118"/>
                </a:cxn>
                <a:cxn ang="0">
                  <a:pos x="133" y="107"/>
                </a:cxn>
                <a:cxn ang="0">
                  <a:pos x="145" y="88"/>
                </a:cxn>
                <a:cxn ang="0">
                  <a:pos x="122" y="167"/>
                </a:cxn>
                <a:cxn ang="0">
                  <a:pos x="84" y="175"/>
                </a:cxn>
                <a:cxn ang="0">
                  <a:pos x="50" y="167"/>
                </a:cxn>
                <a:cxn ang="0">
                  <a:pos x="12" y="145"/>
                </a:cxn>
                <a:cxn ang="0">
                  <a:pos x="69" y="194"/>
                </a:cxn>
                <a:cxn ang="0">
                  <a:pos x="130" y="179"/>
                </a:cxn>
                <a:cxn ang="0">
                  <a:pos x="141" y="160"/>
                </a:cxn>
                <a:cxn ang="0">
                  <a:pos x="171" y="57"/>
                </a:cxn>
                <a:cxn ang="0">
                  <a:pos x="213" y="38"/>
                </a:cxn>
                <a:cxn ang="0">
                  <a:pos x="160" y="12"/>
                </a:cxn>
                <a:cxn ang="0">
                  <a:pos x="175" y="160"/>
                </a:cxn>
                <a:cxn ang="0">
                  <a:pos x="217" y="133"/>
                </a:cxn>
                <a:cxn ang="0">
                  <a:pos x="183" y="141"/>
                </a:cxn>
              </a:cxnLst>
              <a:rect l="0" t="0" r="r" b="b"/>
              <a:pathLst>
                <a:path w="232" h="209">
                  <a:moveTo>
                    <a:pt x="179" y="84"/>
                  </a:moveTo>
                  <a:lnTo>
                    <a:pt x="179" y="84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24" y="61"/>
                  </a:lnTo>
                  <a:lnTo>
                    <a:pt x="221" y="46"/>
                  </a:lnTo>
                  <a:lnTo>
                    <a:pt x="221" y="46"/>
                  </a:lnTo>
                  <a:lnTo>
                    <a:pt x="190" y="65"/>
                  </a:lnTo>
                  <a:lnTo>
                    <a:pt x="190" y="65"/>
                  </a:lnTo>
                  <a:lnTo>
                    <a:pt x="179" y="73"/>
                  </a:lnTo>
                  <a:lnTo>
                    <a:pt x="179" y="76"/>
                  </a:lnTo>
                  <a:lnTo>
                    <a:pt x="179" y="84"/>
                  </a:lnTo>
                  <a:lnTo>
                    <a:pt x="179" y="84"/>
                  </a:lnTo>
                  <a:close/>
                  <a:moveTo>
                    <a:pt x="221" y="84"/>
                  </a:moveTo>
                  <a:lnTo>
                    <a:pt x="221" y="8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9" y="110"/>
                  </a:lnTo>
                  <a:lnTo>
                    <a:pt x="179" y="122"/>
                  </a:lnTo>
                  <a:lnTo>
                    <a:pt x="179" y="122"/>
                  </a:lnTo>
                  <a:lnTo>
                    <a:pt x="209" y="107"/>
                  </a:lnTo>
                  <a:lnTo>
                    <a:pt x="209" y="107"/>
                  </a:lnTo>
                  <a:lnTo>
                    <a:pt x="221" y="99"/>
                  </a:lnTo>
                  <a:lnTo>
                    <a:pt x="221" y="84"/>
                  </a:lnTo>
                  <a:lnTo>
                    <a:pt x="221" y="84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118" y="2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65"/>
                  </a:lnTo>
                  <a:lnTo>
                    <a:pt x="232" y="65"/>
                  </a:lnTo>
                  <a:lnTo>
                    <a:pt x="228" y="73"/>
                  </a:lnTo>
                  <a:lnTo>
                    <a:pt x="228" y="73"/>
                  </a:lnTo>
                  <a:lnTo>
                    <a:pt x="232" y="80"/>
                  </a:lnTo>
                  <a:lnTo>
                    <a:pt x="232" y="92"/>
                  </a:lnTo>
                  <a:lnTo>
                    <a:pt x="232" y="103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8" y="126"/>
                  </a:lnTo>
                  <a:lnTo>
                    <a:pt x="228" y="141"/>
                  </a:lnTo>
                  <a:lnTo>
                    <a:pt x="228" y="141"/>
                  </a:lnTo>
                  <a:lnTo>
                    <a:pt x="224" y="145"/>
                  </a:lnTo>
                  <a:lnTo>
                    <a:pt x="224" y="145"/>
                  </a:lnTo>
                  <a:lnTo>
                    <a:pt x="152" y="183"/>
                  </a:lnTo>
                  <a:lnTo>
                    <a:pt x="118" y="198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73" y="209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4" y="137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4" y="129"/>
                  </a:lnTo>
                  <a:lnTo>
                    <a:pt x="4" y="126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03"/>
                  </a:lnTo>
                  <a:lnTo>
                    <a:pt x="4" y="99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4" y="88"/>
                  </a:lnTo>
                  <a:lnTo>
                    <a:pt x="4" y="80"/>
                  </a:lnTo>
                  <a:lnTo>
                    <a:pt x="4" y="65"/>
                  </a:lnTo>
                  <a:lnTo>
                    <a:pt x="4" y="65"/>
                  </a:lnTo>
                  <a:close/>
                  <a:moveTo>
                    <a:pt x="31" y="65"/>
                  </a:moveTo>
                  <a:lnTo>
                    <a:pt x="31" y="65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73" y="88"/>
                  </a:lnTo>
                  <a:lnTo>
                    <a:pt x="80" y="92"/>
                  </a:lnTo>
                  <a:lnTo>
                    <a:pt x="92" y="92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31" y="65"/>
                  </a:lnTo>
                  <a:lnTo>
                    <a:pt x="31" y="65"/>
                  </a:lnTo>
                  <a:close/>
                  <a:moveTo>
                    <a:pt x="145" y="122"/>
                  </a:moveTo>
                  <a:lnTo>
                    <a:pt x="145" y="122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88" y="141"/>
                  </a:lnTo>
                  <a:lnTo>
                    <a:pt x="80" y="141"/>
                  </a:lnTo>
                  <a:lnTo>
                    <a:pt x="69" y="137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6" y="122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6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133" y="145"/>
                  </a:lnTo>
                  <a:lnTo>
                    <a:pt x="133" y="145"/>
                  </a:lnTo>
                  <a:lnTo>
                    <a:pt x="141" y="137"/>
                  </a:lnTo>
                  <a:lnTo>
                    <a:pt x="145" y="122"/>
                  </a:lnTo>
                  <a:lnTo>
                    <a:pt x="145" y="122"/>
                  </a:lnTo>
                  <a:close/>
                  <a:moveTo>
                    <a:pt x="145" y="88"/>
                  </a:moveTo>
                  <a:lnTo>
                    <a:pt x="145" y="88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80" y="10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6" y="84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41" y="103"/>
                  </a:lnTo>
                  <a:lnTo>
                    <a:pt x="145" y="99"/>
                  </a:lnTo>
                  <a:lnTo>
                    <a:pt x="145" y="88"/>
                  </a:lnTo>
                  <a:lnTo>
                    <a:pt x="145" y="88"/>
                  </a:lnTo>
                  <a:close/>
                  <a:moveTo>
                    <a:pt x="141" y="160"/>
                  </a:moveTo>
                  <a:lnTo>
                    <a:pt x="141" y="160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84" y="175"/>
                  </a:lnTo>
                  <a:lnTo>
                    <a:pt x="76" y="179"/>
                  </a:lnTo>
                  <a:lnTo>
                    <a:pt x="65" y="17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35" y="156"/>
                  </a:lnTo>
                  <a:lnTo>
                    <a:pt x="35" y="156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60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7" y="179"/>
                  </a:lnTo>
                  <a:lnTo>
                    <a:pt x="141" y="175"/>
                  </a:lnTo>
                  <a:lnTo>
                    <a:pt x="141" y="160"/>
                  </a:lnTo>
                  <a:lnTo>
                    <a:pt x="141" y="160"/>
                  </a:lnTo>
                  <a:close/>
                  <a:moveTo>
                    <a:pt x="126" y="35"/>
                  </a:moveTo>
                  <a:lnTo>
                    <a:pt x="126" y="35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213" y="38"/>
                  </a:lnTo>
                  <a:lnTo>
                    <a:pt x="213" y="38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26" y="35"/>
                  </a:lnTo>
                  <a:lnTo>
                    <a:pt x="126" y="35"/>
                  </a:lnTo>
                  <a:close/>
                  <a:moveTo>
                    <a:pt x="175" y="160"/>
                  </a:moveTo>
                  <a:lnTo>
                    <a:pt x="175" y="160"/>
                  </a:lnTo>
                  <a:lnTo>
                    <a:pt x="209" y="141"/>
                  </a:lnTo>
                  <a:lnTo>
                    <a:pt x="209" y="141"/>
                  </a:lnTo>
                  <a:lnTo>
                    <a:pt x="217" y="133"/>
                  </a:lnTo>
                  <a:lnTo>
                    <a:pt x="217" y="122"/>
                  </a:lnTo>
                  <a:lnTo>
                    <a:pt x="217" y="122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75" y="148"/>
                  </a:lnTo>
                  <a:lnTo>
                    <a:pt x="175" y="160"/>
                  </a:lnTo>
                  <a:lnTo>
                    <a:pt x="175" y="1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3792540" y="2827987"/>
              <a:ext cx="193675" cy="179159"/>
            </a:xfrm>
            <a:custGeom>
              <a:avLst/>
              <a:gdLst/>
              <a:ahLst/>
              <a:cxnLst>
                <a:cxn ang="0">
                  <a:pos x="57" y="11"/>
                </a:cxn>
                <a:cxn ang="0">
                  <a:pos x="57" y="11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6" y="68"/>
                </a:cxn>
                <a:cxn ang="0">
                  <a:pos x="76" y="68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88" y="26"/>
                </a:cxn>
                <a:cxn ang="0">
                  <a:pos x="88" y="26"/>
                </a:cxn>
                <a:cxn ang="0">
                  <a:pos x="118" y="49"/>
                </a:cxn>
                <a:cxn ang="0">
                  <a:pos x="118" y="49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2"/>
                </a:cxn>
                <a:cxn ang="0">
                  <a:pos x="103" y="102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4" y="98"/>
                </a:cxn>
                <a:cxn ang="0">
                  <a:pos x="34" y="98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8"/>
                </a:cxn>
                <a:cxn ang="0">
                  <a:pos x="57" y="68"/>
                </a:cxn>
                <a:cxn ang="0">
                  <a:pos x="57" y="11"/>
                </a:cxn>
                <a:cxn ang="0">
                  <a:pos x="57" y="11"/>
                </a:cxn>
              </a:cxnLst>
              <a:rect l="0" t="0" r="r" b="b"/>
              <a:pathLst>
                <a:path w="122" h="106">
                  <a:moveTo>
                    <a:pt x="57" y="11"/>
                  </a:moveTo>
                  <a:lnTo>
                    <a:pt x="57" y="11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3792540" y="3018977"/>
              <a:ext cx="200025" cy="45635"/>
            </a:xfrm>
            <a:custGeom>
              <a:avLst/>
              <a:gdLst/>
              <a:ahLst/>
              <a:cxnLst>
                <a:cxn ang="0">
                  <a:pos x="103" y="27"/>
                </a:cxn>
                <a:cxn ang="0">
                  <a:pos x="103" y="27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4" y="1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8"/>
                </a:cxn>
                <a:cxn ang="0">
                  <a:pos x="126" y="12"/>
                </a:cxn>
                <a:cxn ang="0">
                  <a:pos x="126" y="16"/>
                </a:cxn>
                <a:cxn ang="0">
                  <a:pos x="126" y="16"/>
                </a:cxn>
                <a:cxn ang="0">
                  <a:pos x="122" y="23"/>
                </a:cxn>
                <a:cxn ang="0">
                  <a:pos x="110" y="27"/>
                </a:cxn>
                <a:cxn ang="0">
                  <a:pos x="110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</a:cxnLst>
              <a:rect l="0" t="0" r="r" b="b"/>
              <a:pathLst>
                <a:path w="126" h="27">
                  <a:moveTo>
                    <a:pt x="103" y="27"/>
                  </a:moveTo>
                  <a:lnTo>
                    <a:pt x="103" y="27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4" y="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2" y="23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785815" y="4060130"/>
              <a:ext cx="452438" cy="415785"/>
            </a:xfrm>
            <a:custGeom>
              <a:avLst/>
              <a:gdLst/>
              <a:ahLst/>
              <a:cxnLst>
                <a:cxn ang="0">
                  <a:pos x="114" y="246"/>
                </a:cxn>
                <a:cxn ang="0">
                  <a:pos x="114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4" y="235"/>
                </a:cxn>
                <a:cxn ang="0">
                  <a:pos x="11" y="227"/>
                </a:cxn>
                <a:cxn ang="0">
                  <a:pos x="30" y="227"/>
                </a:cxn>
                <a:cxn ang="0">
                  <a:pos x="30" y="227"/>
                </a:cxn>
                <a:cxn ang="0">
                  <a:pos x="27" y="205"/>
                </a:cxn>
                <a:cxn ang="0">
                  <a:pos x="27" y="205"/>
                </a:cxn>
                <a:cxn ang="0">
                  <a:pos x="27" y="178"/>
                </a:cxn>
                <a:cxn ang="0">
                  <a:pos x="27" y="151"/>
                </a:cxn>
                <a:cxn ang="0">
                  <a:pos x="34" y="125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4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3"/>
                </a:cxn>
                <a:cxn ang="0">
                  <a:pos x="49" y="83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3"/>
                </a:cxn>
                <a:cxn ang="0">
                  <a:pos x="110" y="3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3"/>
                </a:cxn>
                <a:cxn ang="0">
                  <a:pos x="209" y="3"/>
                </a:cxn>
                <a:cxn ang="0">
                  <a:pos x="220" y="7"/>
                </a:cxn>
                <a:cxn ang="0">
                  <a:pos x="220" y="7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70" y="64"/>
                </a:cxn>
                <a:cxn ang="0">
                  <a:pos x="270" y="64"/>
                </a:cxn>
                <a:cxn ang="0">
                  <a:pos x="277" y="72"/>
                </a:cxn>
                <a:cxn ang="0">
                  <a:pos x="285" y="83"/>
                </a:cxn>
                <a:cxn ang="0">
                  <a:pos x="285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7"/>
                </a:cxn>
                <a:cxn ang="0">
                  <a:pos x="156" y="136"/>
                </a:cxn>
                <a:cxn ang="0">
                  <a:pos x="156" y="136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1"/>
                </a:cxn>
                <a:cxn ang="0">
                  <a:pos x="121" y="151"/>
                </a:cxn>
                <a:cxn ang="0">
                  <a:pos x="118" y="197"/>
                </a:cxn>
                <a:cxn ang="0">
                  <a:pos x="118" y="197"/>
                </a:cxn>
                <a:cxn ang="0">
                  <a:pos x="114" y="246"/>
                </a:cxn>
                <a:cxn ang="0">
                  <a:pos x="114" y="246"/>
                </a:cxn>
              </a:cxnLst>
              <a:rect l="0" t="0" r="r" b="b"/>
              <a:pathLst>
                <a:path w="285" h="246">
                  <a:moveTo>
                    <a:pt x="114" y="246"/>
                  </a:moveTo>
                  <a:lnTo>
                    <a:pt x="11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4" y="235"/>
                  </a:lnTo>
                  <a:lnTo>
                    <a:pt x="11" y="227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7" y="178"/>
                  </a:lnTo>
                  <a:lnTo>
                    <a:pt x="27" y="151"/>
                  </a:lnTo>
                  <a:lnTo>
                    <a:pt x="34" y="12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4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70" y="64"/>
                  </a:lnTo>
                  <a:lnTo>
                    <a:pt x="270" y="64"/>
                  </a:lnTo>
                  <a:lnTo>
                    <a:pt x="277" y="72"/>
                  </a:lnTo>
                  <a:lnTo>
                    <a:pt x="285" y="83"/>
                  </a:lnTo>
                  <a:lnTo>
                    <a:pt x="285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7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18" y="197"/>
                  </a:lnTo>
                  <a:lnTo>
                    <a:pt x="118" y="197"/>
                  </a:lnTo>
                  <a:lnTo>
                    <a:pt x="114" y="246"/>
                  </a:lnTo>
                  <a:lnTo>
                    <a:pt x="114" y="24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6"/>
            <p:cNvSpPr>
              <a:spLocks noEditPoints="1"/>
            </p:cNvSpPr>
            <p:nvPr/>
          </p:nvSpPr>
          <p:spPr bwMode="auto">
            <a:xfrm>
              <a:off x="1003303" y="4225768"/>
              <a:ext cx="366713" cy="353248"/>
            </a:xfrm>
            <a:custGeom>
              <a:avLst/>
              <a:gdLst/>
              <a:ahLst/>
              <a:cxnLst>
                <a:cxn ang="0">
                  <a:pos x="212" y="69"/>
                </a:cxn>
                <a:cxn ang="0">
                  <a:pos x="189" y="65"/>
                </a:cxn>
                <a:cxn ang="0">
                  <a:pos x="178" y="88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8"/>
                </a:cxn>
                <a:cxn ang="0">
                  <a:pos x="72" y="42"/>
                </a:cxn>
                <a:cxn ang="0">
                  <a:pos x="155" y="4"/>
                </a:cxn>
                <a:cxn ang="0">
                  <a:pos x="227" y="38"/>
                </a:cxn>
                <a:cxn ang="0">
                  <a:pos x="231" y="69"/>
                </a:cxn>
                <a:cxn ang="0">
                  <a:pos x="231" y="95"/>
                </a:cxn>
                <a:cxn ang="0">
                  <a:pos x="227" y="126"/>
                </a:cxn>
                <a:cxn ang="0">
                  <a:pos x="224" y="148"/>
                </a:cxn>
                <a:cxn ang="0">
                  <a:pos x="79" y="209"/>
                </a:cxn>
                <a:cxn ang="0">
                  <a:pos x="3" y="171"/>
                </a:cxn>
                <a:cxn ang="0">
                  <a:pos x="0" y="160"/>
                </a:cxn>
                <a:cxn ang="0">
                  <a:pos x="3" y="137"/>
                </a:cxn>
                <a:cxn ang="0">
                  <a:pos x="3" y="126"/>
                </a:cxn>
                <a:cxn ang="0">
                  <a:pos x="3" y="103"/>
                </a:cxn>
                <a:cxn ang="0">
                  <a:pos x="3" y="80"/>
                </a:cxn>
                <a:cxn ang="0">
                  <a:pos x="30" y="69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50"/>
                </a:cxn>
                <a:cxn ang="0">
                  <a:pos x="144" y="126"/>
                </a:cxn>
                <a:cxn ang="0">
                  <a:pos x="87" y="141"/>
                </a:cxn>
                <a:cxn ang="0">
                  <a:pos x="53" y="129"/>
                </a:cxn>
                <a:cxn ang="0">
                  <a:pos x="15" y="110"/>
                </a:cxn>
                <a:cxn ang="0">
                  <a:pos x="68" y="156"/>
                </a:cxn>
                <a:cxn ang="0">
                  <a:pos x="83" y="160"/>
                </a:cxn>
                <a:cxn ang="0">
                  <a:pos x="144" y="126"/>
                </a:cxn>
                <a:cxn ang="0">
                  <a:pos x="95" y="103"/>
                </a:cxn>
                <a:cxn ang="0">
                  <a:pos x="64" y="99"/>
                </a:cxn>
                <a:cxn ang="0">
                  <a:pos x="15" y="72"/>
                </a:cxn>
                <a:cxn ang="0">
                  <a:pos x="72" y="122"/>
                </a:cxn>
                <a:cxn ang="0">
                  <a:pos x="133" y="107"/>
                </a:cxn>
                <a:cxn ang="0">
                  <a:pos x="144" y="88"/>
                </a:cxn>
                <a:cxn ang="0">
                  <a:pos x="121" y="167"/>
                </a:cxn>
                <a:cxn ang="0">
                  <a:pos x="83" y="179"/>
                </a:cxn>
                <a:cxn ang="0">
                  <a:pos x="49" y="167"/>
                </a:cxn>
                <a:cxn ang="0">
                  <a:pos x="11" y="148"/>
                </a:cxn>
                <a:cxn ang="0">
                  <a:pos x="68" y="194"/>
                </a:cxn>
                <a:cxn ang="0">
                  <a:pos x="129" y="183"/>
                </a:cxn>
                <a:cxn ang="0">
                  <a:pos x="140" y="164"/>
                </a:cxn>
                <a:cxn ang="0">
                  <a:pos x="170" y="61"/>
                </a:cxn>
                <a:cxn ang="0">
                  <a:pos x="212" y="42"/>
                </a:cxn>
                <a:cxn ang="0">
                  <a:pos x="159" y="15"/>
                </a:cxn>
                <a:cxn ang="0">
                  <a:pos x="174" y="160"/>
                </a:cxn>
                <a:cxn ang="0">
                  <a:pos x="216" y="137"/>
                </a:cxn>
                <a:cxn ang="0">
                  <a:pos x="182" y="141"/>
                </a:cxn>
              </a:cxnLst>
              <a:rect l="0" t="0" r="r" b="b"/>
              <a:pathLst>
                <a:path w="231" h="209">
                  <a:moveTo>
                    <a:pt x="178" y="88"/>
                  </a:moveTo>
                  <a:lnTo>
                    <a:pt x="178" y="88"/>
                  </a:lnTo>
                  <a:lnTo>
                    <a:pt x="212" y="69"/>
                  </a:lnTo>
                  <a:lnTo>
                    <a:pt x="212" y="69"/>
                  </a:lnTo>
                  <a:lnTo>
                    <a:pt x="224" y="61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2"/>
                  </a:lnTo>
                  <a:lnTo>
                    <a:pt x="178" y="80"/>
                  </a:lnTo>
                  <a:lnTo>
                    <a:pt x="178" y="88"/>
                  </a:lnTo>
                  <a:lnTo>
                    <a:pt x="178" y="88"/>
                  </a:lnTo>
                  <a:close/>
                  <a:moveTo>
                    <a:pt x="220" y="88"/>
                  </a:moveTo>
                  <a:lnTo>
                    <a:pt x="220" y="88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10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7"/>
                  </a:lnTo>
                  <a:lnTo>
                    <a:pt x="208" y="107"/>
                  </a:lnTo>
                  <a:lnTo>
                    <a:pt x="220" y="99"/>
                  </a:lnTo>
                  <a:lnTo>
                    <a:pt x="220" y="88"/>
                  </a:lnTo>
                  <a:lnTo>
                    <a:pt x="220" y="88"/>
                  </a:lnTo>
                  <a:close/>
                  <a:moveTo>
                    <a:pt x="3" y="65"/>
                  </a:moveTo>
                  <a:lnTo>
                    <a:pt x="3" y="65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7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4"/>
                  </a:lnTo>
                  <a:lnTo>
                    <a:pt x="231" y="95"/>
                  </a:lnTo>
                  <a:lnTo>
                    <a:pt x="231" y="103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6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2" y="183"/>
                  </a:lnTo>
                  <a:lnTo>
                    <a:pt x="117" y="198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3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3" y="133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7"/>
                  </a:lnTo>
                  <a:lnTo>
                    <a:pt x="3" y="103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91"/>
                  </a:lnTo>
                  <a:lnTo>
                    <a:pt x="3" y="80"/>
                  </a:lnTo>
                  <a:lnTo>
                    <a:pt x="3" y="65"/>
                  </a:lnTo>
                  <a:lnTo>
                    <a:pt x="3" y="65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91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30" y="69"/>
                  </a:lnTo>
                  <a:lnTo>
                    <a:pt x="30" y="69"/>
                  </a:lnTo>
                  <a:close/>
                  <a:moveTo>
                    <a:pt x="144" y="126"/>
                  </a:moveTo>
                  <a:lnTo>
                    <a:pt x="144" y="126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87" y="141"/>
                  </a:lnTo>
                  <a:lnTo>
                    <a:pt x="79" y="141"/>
                  </a:lnTo>
                  <a:lnTo>
                    <a:pt x="68" y="137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22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6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133" y="145"/>
                  </a:lnTo>
                  <a:lnTo>
                    <a:pt x="133" y="145"/>
                  </a:lnTo>
                  <a:lnTo>
                    <a:pt x="140" y="141"/>
                  </a:lnTo>
                  <a:lnTo>
                    <a:pt x="144" y="126"/>
                  </a:lnTo>
                  <a:lnTo>
                    <a:pt x="144" y="126"/>
                  </a:lnTo>
                  <a:close/>
                  <a:moveTo>
                    <a:pt x="144" y="88"/>
                  </a:moveTo>
                  <a:lnTo>
                    <a:pt x="144" y="88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79" y="103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4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40" y="103"/>
                  </a:lnTo>
                  <a:lnTo>
                    <a:pt x="144" y="103"/>
                  </a:lnTo>
                  <a:lnTo>
                    <a:pt x="144" y="88"/>
                  </a:lnTo>
                  <a:lnTo>
                    <a:pt x="144" y="88"/>
                  </a:lnTo>
                  <a:close/>
                  <a:moveTo>
                    <a:pt x="140" y="164"/>
                  </a:moveTo>
                  <a:lnTo>
                    <a:pt x="140" y="164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83" y="179"/>
                  </a:lnTo>
                  <a:lnTo>
                    <a:pt x="76" y="179"/>
                  </a:lnTo>
                  <a:lnTo>
                    <a:pt x="64" y="17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11" y="148"/>
                  </a:lnTo>
                  <a:lnTo>
                    <a:pt x="11" y="148"/>
                  </a:lnTo>
                  <a:lnTo>
                    <a:pt x="11" y="160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129" y="183"/>
                  </a:lnTo>
                  <a:lnTo>
                    <a:pt x="129" y="183"/>
                  </a:lnTo>
                  <a:lnTo>
                    <a:pt x="136" y="179"/>
                  </a:lnTo>
                  <a:lnTo>
                    <a:pt x="140" y="175"/>
                  </a:lnTo>
                  <a:lnTo>
                    <a:pt x="140" y="164"/>
                  </a:lnTo>
                  <a:lnTo>
                    <a:pt x="140" y="164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60"/>
                  </a:moveTo>
                  <a:lnTo>
                    <a:pt x="174" y="160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6" y="137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74" y="148"/>
                  </a:lnTo>
                  <a:lnTo>
                    <a:pt x="174" y="160"/>
                  </a:lnTo>
                  <a:lnTo>
                    <a:pt x="174" y="1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947740" y="3808293"/>
              <a:ext cx="193675" cy="180850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57" y="16"/>
                </a:cxn>
                <a:cxn ang="0">
                  <a:pos x="76" y="16"/>
                </a:cxn>
                <a:cxn ang="0">
                  <a:pos x="76" y="16"/>
                </a:cxn>
                <a:cxn ang="0">
                  <a:pos x="76" y="73"/>
                </a:cxn>
                <a:cxn ang="0">
                  <a:pos x="76" y="73"/>
                </a:cxn>
                <a:cxn ang="0">
                  <a:pos x="80" y="73"/>
                </a:cxn>
                <a:cxn ang="0">
                  <a:pos x="80" y="73"/>
                </a:cxn>
                <a:cxn ang="0">
                  <a:pos x="88" y="31"/>
                </a:cxn>
                <a:cxn ang="0">
                  <a:pos x="88" y="31"/>
                </a:cxn>
                <a:cxn ang="0">
                  <a:pos x="118" y="50"/>
                </a:cxn>
                <a:cxn ang="0">
                  <a:pos x="118" y="50"/>
                </a:cxn>
                <a:cxn ang="0">
                  <a:pos x="122" y="54"/>
                </a:cxn>
                <a:cxn ang="0">
                  <a:pos x="122" y="54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7"/>
                </a:cxn>
                <a:cxn ang="0">
                  <a:pos x="99" y="107"/>
                </a:cxn>
                <a:cxn ang="0">
                  <a:pos x="35" y="103"/>
                </a:cxn>
                <a:cxn ang="0">
                  <a:pos x="35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57" y="16"/>
                </a:cxn>
                <a:cxn ang="0">
                  <a:pos x="57" y="16"/>
                </a:cxn>
              </a:cxnLst>
              <a:rect l="0" t="0" r="r" b="b"/>
              <a:pathLst>
                <a:path w="122" h="107">
                  <a:moveTo>
                    <a:pt x="57" y="16"/>
                  </a:moveTo>
                  <a:lnTo>
                    <a:pt x="57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73"/>
                  </a:lnTo>
                  <a:lnTo>
                    <a:pt x="76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16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947740" y="4000974"/>
              <a:ext cx="200025" cy="45635"/>
            </a:xfrm>
            <a:custGeom>
              <a:avLst/>
              <a:gdLst/>
              <a:ahLst/>
              <a:cxnLst>
                <a:cxn ang="0">
                  <a:pos x="103" y="27"/>
                </a:cxn>
                <a:cxn ang="0">
                  <a:pos x="103" y="27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4"/>
                </a:cxn>
                <a:cxn ang="0">
                  <a:pos x="111" y="4"/>
                </a:cxn>
                <a:cxn ang="0">
                  <a:pos x="122" y="8"/>
                </a:cxn>
                <a:cxn ang="0">
                  <a:pos x="126" y="12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7"/>
                </a:cxn>
                <a:cxn ang="0">
                  <a:pos x="111" y="27"/>
                </a:cxn>
                <a:cxn ang="0">
                  <a:pos x="111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</a:cxnLst>
              <a:rect l="0" t="0" r="r" b="b"/>
              <a:pathLst>
                <a:path w="126" h="27">
                  <a:moveTo>
                    <a:pt x="103" y="27"/>
                  </a:moveTo>
                  <a:lnTo>
                    <a:pt x="103" y="2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1497015" y="4060130"/>
              <a:ext cx="452438" cy="415785"/>
            </a:xfrm>
            <a:custGeom>
              <a:avLst/>
              <a:gdLst/>
              <a:ahLst/>
              <a:cxnLst>
                <a:cxn ang="0">
                  <a:pos x="114" y="246"/>
                </a:cxn>
                <a:cxn ang="0">
                  <a:pos x="114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4" y="235"/>
                </a:cxn>
                <a:cxn ang="0">
                  <a:pos x="11" y="227"/>
                </a:cxn>
                <a:cxn ang="0">
                  <a:pos x="30" y="227"/>
                </a:cxn>
                <a:cxn ang="0">
                  <a:pos x="30" y="227"/>
                </a:cxn>
                <a:cxn ang="0">
                  <a:pos x="27" y="205"/>
                </a:cxn>
                <a:cxn ang="0">
                  <a:pos x="27" y="205"/>
                </a:cxn>
                <a:cxn ang="0">
                  <a:pos x="27" y="178"/>
                </a:cxn>
                <a:cxn ang="0">
                  <a:pos x="27" y="151"/>
                </a:cxn>
                <a:cxn ang="0">
                  <a:pos x="34" y="125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4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3"/>
                </a:cxn>
                <a:cxn ang="0">
                  <a:pos x="49" y="83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3"/>
                </a:cxn>
                <a:cxn ang="0">
                  <a:pos x="110" y="3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3"/>
                </a:cxn>
                <a:cxn ang="0">
                  <a:pos x="209" y="3"/>
                </a:cxn>
                <a:cxn ang="0">
                  <a:pos x="220" y="7"/>
                </a:cxn>
                <a:cxn ang="0">
                  <a:pos x="220" y="7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4"/>
                </a:cxn>
                <a:cxn ang="0">
                  <a:pos x="269" y="64"/>
                </a:cxn>
                <a:cxn ang="0">
                  <a:pos x="277" y="72"/>
                </a:cxn>
                <a:cxn ang="0">
                  <a:pos x="285" y="83"/>
                </a:cxn>
                <a:cxn ang="0">
                  <a:pos x="285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7"/>
                </a:cxn>
                <a:cxn ang="0">
                  <a:pos x="156" y="136"/>
                </a:cxn>
                <a:cxn ang="0">
                  <a:pos x="156" y="136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1"/>
                </a:cxn>
                <a:cxn ang="0">
                  <a:pos x="121" y="151"/>
                </a:cxn>
                <a:cxn ang="0">
                  <a:pos x="118" y="197"/>
                </a:cxn>
                <a:cxn ang="0">
                  <a:pos x="118" y="197"/>
                </a:cxn>
                <a:cxn ang="0">
                  <a:pos x="114" y="246"/>
                </a:cxn>
                <a:cxn ang="0">
                  <a:pos x="114" y="246"/>
                </a:cxn>
              </a:cxnLst>
              <a:rect l="0" t="0" r="r" b="b"/>
              <a:pathLst>
                <a:path w="285" h="246">
                  <a:moveTo>
                    <a:pt x="114" y="246"/>
                  </a:moveTo>
                  <a:lnTo>
                    <a:pt x="11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4" y="235"/>
                  </a:lnTo>
                  <a:lnTo>
                    <a:pt x="11" y="227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7" y="178"/>
                  </a:lnTo>
                  <a:lnTo>
                    <a:pt x="27" y="151"/>
                  </a:lnTo>
                  <a:lnTo>
                    <a:pt x="34" y="12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4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4"/>
                  </a:lnTo>
                  <a:lnTo>
                    <a:pt x="269" y="64"/>
                  </a:lnTo>
                  <a:lnTo>
                    <a:pt x="277" y="72"/>
                  </a:lnTo>
                  <a:lnTo>
                    <a:pt x="285" y="83"/>
                  </a:lnTo>
                  <a:lnTo>
                    <a:pt x="285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7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18" y="197"/>
                  </a:lnTo>
                  <a:lnTo>
                    <a:pt x="118" y="197"/>
                  </a:lnTo>
                  <a:lnTo>
                    <a:pt x="114" y="246"/>
                  </a:lnTo>
                  <a:lnTo>
                    <a:pt x="114" y="24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70"/>
            <p:cNvSpPr>
              <a:spLocks noEditPoints="1"/>
            </p:cNvSpPr>
            <p:nvPr/>
          </p:nvSpPr>
          <p:spPr bwMode="auto">
            <a:xfrm>
              <a:off x="1714503" y="4225768"/>
              <a:ext cx="366713" cy="353248"/>
            </a:xfrm>
            <a:custGeom>
              <a:avLst/>
              <a:gdLst/>
              <a:ahLst/>
              <a:cxnLst>
                <a:cxn ang="0">
                  <a:pos x="212" y="69"/>
                </a:cxn>
                <a:cxn ang="0">
                  <a:pos x="189" y="65"/>
                </a:cxn>
                <a:cxn ang="0">
                  <a:pos x="178" y="88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8"/>
                </a:cxn>
                <a:cxn ang="0">
                  <a:pos x="72" y="42"/>
                </a:cxn>
                <a:cxn ang="0">
                  <a:pos x="155" y="4"/>
                </a:cxn>
                <a:cxn ang="0">
                  <a:pos x="227" y="38"/>
                </a:cxn>
                <a:cxn ang="0">
                  <a:pos x="231" y="69"/>
                </a:cxn>
                <a:cxn ang="0">
                  <a:pos x="231" y="95"/>
                </a:cxn>
                <a:cxn ang="0">
                  <a:pos x="227" y="126"/>
                </a:cxn>
                <a:cxn ang="0">
                  <a:pos x="224" y="148"/>
                </a:cxn>
                <a:cxn ang="0">
                  <a:pos x="79" y="209"/>
                </a:cxn>
                <a:cxn ang="0">
                  <a:pos x="3" y="171"/>
                </a:cxn>
                <a:cxn ang="0">
                  <a:pos x="0" y="160"/>
                </a:cxn>
                <a:cxn ang="0">
                  <a:pos x="3" y="137"/>
                </a:cxn>
                <a:cxn ang="0">
                  <a:pos x="3" y="126"/>
                </a:cxn>
                <a:cxn ang="0">
                  <a:pos x="3" y="103"/>
                </a:cxn>
                <a:cxn ang="0">
                  <a:pos x="3" y="80"/>
                </a:cxn>
                <a:cxn ang="0">
                  <a:pos x="30" y="69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50"/>
                </a:cxn>
                <a:cxn ang="0">
                  <a:pos x="144" y="126"/>
                </a:cxn>
                <a:cxn ang="0">
                  <a:pos x="87" y="141"/>
                </a:cxn>
                <a:cxn ang="0">
                  <a:pos x="53" y="129"/>
                </a:cxn>
                <a:cxn ang="0">
                  <a:pos x="15" y="110"/>
                </a:cxn>
                <a:cxn ang="0">
                  <a:pos x="68" y="156"/>
                </a:cxn>
                <a:cxn ang="0">
                  <a:pos x="83" y="160"/>
                </a:cxn>
                <a:cxn ang="0">
                  <a:pos x="144" y="126"/>
                </a:cxn>
                <a:cxn ang="0">
                  <a:pos x="95" y="103"/>
                </a:cxn>
                <a:cxn ang="0">
                  <a:pos x="64" y="99"/>
                </a:cxn>
                <a:cxn ang="0">
                  <a:pos x="15" y="72"/>
                </a:cxn>
                <a:cxn ang="0">
                  <a:pos x="72" y="122"/>
                </a:cxn>
                <a:cxn ang="0">
                  <a:pos x="132" y="107"/>
                </a:cxn>
                <a:cxn ang="0">
                  <a:pos x="144" y="88"/>
                </a:cxn>
                <a:cxn ang="0">
                  <a:pos x="121" y="167"/>
                </a:cxn>
                <a:cxn ang="0">
                  <a:pos x="83" y="179"/>
                </a:cxn>
                <a:cxn ang="0">
                  <a:pos x="49" y="167"/>
                </a:cxn>
                <a:cxn ang="0">
                  <a:pos x="11" y="148"/>
                </a:cxn>
                <a:cxn ang="0">
                  <a:pos x="68" y="194"/>
                </a:cxn>
                <a:cxn ang="0">
                  <a:pos x="129" y="183"/>
                </a:cxn>
                <a:cxn ang="0">
                  <a:pos x="140" y="164"/>
                </a:cxn>
                <a:cxn ang="0">
                  <a:pos x="170" y="61"/>
                </a:cxn>
                <a:cxn ang="0">
                  <a:pos x="212" y="42"/>
                </a:cxn>
                <a:cxn ang="0">
                  <a:pos x="159" y="15"/>
                </a:cxn>
                <a:cxn ang="0">
                  <a:pos x="174" y="160"/>
                </a:cxn>
                <a:cxn ang="0">
                  <a:pos x="216" y="137"/>
                </a:cxn>
                <a:cxn ang="0">
                  <a:pos x="182" y="141"/>
                </a:cxn>
              </a:cxnLst>
              <a:rect l="0" t="0" r="r" b="b"/>
              <a:pathLst>
                <a:path w="231" h="209">
                  <a:moveTo>
                    <a:pt x="178" y="88"/>
                  </a:moveTo>
                  <a:lnTo>
                    <a:pt x="178" y="88"/>
                  </a:lnTo>
                  <a:lnTo>
                    <a:pt x="212" y="69"/>
                  </a:lnTo>
                  <a:lnTo>
                    <a:pt x="212" y="69"/>
                  </a:lnTo>
                  <a:lnTo>
                    <a:pt x="224" y="61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2"/>
                  </a:lnTo>
                  <a:lnTo>
                    <a:pt x="178" y="80"/>
                  </a:lnTo>
                  <a:lnTo>
                    <a:pt x="178" y="88"/>
                  </a:lnTo>
                  <a:lnTo>
                    <a:pt x="178" y="88"/>
                  </a:lnTo>
                  <a:close/>
                  <a:moveTo>
                    <a:pt x="220" y="88"/>
                  </a:moveTo>
                  <a:lnTo>
                    <a:pt x="220" y="88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10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7"/>
                  </a:lnTo>
                  <a:lnTo>
                    <a:pt x="208" y="107"/>
                  </a:lnTo>
                  <a:lnTo>
                    <a:pt x="220" y="99"/>
                  </a:lnTo>
                  <a:lnTo>
                    <a:pt x="220" y="88"/>
                  </a:lnTo>
                  <a:lnTo>
                    <a:pt x="220" y="88"/>
                  </a:lnTo>
                  <a:close/>
                  <a:moveTo>
                    <a:pt x="3" y="65"/>
                  </a:moveTo>
                  <a:lnTo>
                    <a:pt x="3" y="65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7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4"/>
                  </a:lnTo>
                  <a:lnTo>
                    <a:pt x="231" y="95"/>
                  </a:lnTo>
                  <a:lnTo>
                    <a:pt x="231" y="103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6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1" y="183"/>
                  </a:lnTo>
                  <a:lnTo>
                    <a:pt x="117" y="198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3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3" y="133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7"/>
                  </a:lnTo>
                  <a:lnTo>
                    <a:pt x="3" y="103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91"/>
                  </a:lnTo>
                  <a:lnTo>
                    <a:pt x="3" y="80"/>
                  </a:lnTo>
                  <a:lnTo>
                    <a:pt x="3" y="65"/>
                  </a:lnTo>
                  <a:lnTo>
                    <a:pt x="3" y="65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91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30" y="69"/>
                  </a:lnTo>
                  <a:lnTo>
                    <a:pt x="30" y="69"/>
                  </a:lnTo>
                  <a:close/>
                  <a:moveTo>
                    <a:pt x="144" y="126"/>
                  </a:moveTo>
                  <a:lnTo>
                    <a:pt x="144" y="126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87" y="141"/>
                  </a:lnTo>
                  <a:lnTo>
                    <a:pt x="79" y="141"/>
                  </a:lnTo>
                  <a:lnTo>
                    <a:pt x="68" y="137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22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6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132" y="145"/>
                  </a:lnTo>
                  <a:lnTo>
                    <a:pt x="132" y="145"/>
                  </a:lnTo>
                  <a:lnTo>
                    <a:pt x="140" y="141"/>
                  </a:lnTo>
                  <a:lnTo>
                    <a:pt x="144" y="126"/>
                  </a:lnTo>
                  <a:lnTo>
                    <a:pt x="144" y="126"/>
                  </a:lnTo>
                  <a:close/>
                  <a:moveTo>
                    <a:pt x="144" y="88"/>
                  </a:moveTo>
                  <a:lnTo>
                    <a:pt x="144" y="88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79" y="103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4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40" y="103"/>
                  </a:lnTo>
                  <a:lnTo>
                    <a:pt x="144" y="103"/>
                  </a:lnTo>
                  <a:lnTo>
                    <a:pt x="144" y="88"/>
                  </a:lnTo>
                  <a:lnTo>
                    <a:pt x="144" y="88"/>
                  </a:lnTo>
                  <a:close/>
                  <a:moveTo>
                    <a:pt x="140" y="164"/>
                  </a:moveTo>
                  <a:lnTo>
                    <a:pt x="140" y="164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83" y="179"/>
                  </a:lnTo>
                  <a:lnTo>
                    <a:pt x="76" y="179"/>
                  </a:lnTo>
                  <a:lnTo>
                    <a:pt x="64" y="17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11" y="148"/>
                  </a:lnTo>
                  <a:lnTo>
                    <a:pt x="11" y="148"/>
                  </a:lnTo>
                  <a:lnTo>
                    <a:pt x="11" y="160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129" y="183"/>
                  </a:lnTo>
                  <a:lnTo>
                    <a:pt x="129" y="183"/>
                  </a:lnTo>
                  <a:lnTo>
                    <a:pt x="136" y="179"/>
                  </a:lnTo>
                  <a:lnTo>
                    <a:pt x="140" y="175"/>
                  </a:lnTo>
                  <a:lnTo>
                    <a:pt x="140" y="164"/>
                  </a:lnTo>
                  <a:lnTo>
                    <a:pt x="140" y="164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60"/>
                  </a:moveTo>
                  <a:lnTo>
                    <a:pt x="174" y="160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6" y="137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74" y="148"/>
                  </a:lnTo>
                  <a:lnTo>
                    <a:pt x="174" y="160"/>
                  </a:lnTo>
                  <a:lnTo>
                    <a:pt x="174" y="1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1658940" y="3808293"/>
              <a:ext cx="193675" cy="180850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57" y="16"/>
                </a:cxn>
                <a:cxn ang="0">
                  <a:pos x="76" y="16"/>
                </a:cxn>
                <a:cxn ang="0">
                  <a:pos x="76" y="16"/>
                </a:cxn>
                <a:cxn ang="0">
                  <a:pos x="76" y="73"/>
                </a:cxn>
                <a:cxn ang="0">
                  <a:pos x="76" y="73"/>
                </a:cxn>
                <a:cxn ang="0">
                  <a:pos x="80" y="73"/>
                </a:cxn>
                <a:cxn ang="0">
                  <a:pos x="80" y="73"/>
                </a:cxn>
                <a:cxn ang="0">
                  <a:pos x="88" y="31"/>
                </a:cxn>
                <a:cxn ang="0">
                  <a:pos x="88" y="31"/>
                </a:cxn>
                <a:cxn ang="0">
                  <a:pos x="118" y="50"/>
                </a:cxn>
                <a:cxn ang="0">
                  <a:pos x="118" y="50"/>
                </a:cxn>
                <a:cxn ang="0">
                  <a:pos x="122" y="54"/>
                </a:cxn>
                <a:cxn ang="0">
                  <a:pos x="122" y="54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7"/>
                </a:cxn>
                <a:cxn ang="0">
                  <a:pos x="99" y="107"/>
                </a:cxn>
                <a:cxn ang="0">
                  <a:pos x="35" y="103"/>
                </a:cxn>
                <a:cxn ang="0">
                  <a:pos x="35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57" y="16"/>
                </a:cxn>
                <a:cxn ang="0">
                  <a:pos x="57" y="16"/>
                </a:cxn>
              </a:cxnLst>
              <a:rect l="0" t="0" r="r" b="b"/>
              <a:pathLst>
                <a:path w="122" h="107">
                  <a:moveTo>
                    <a:pt x="57" y="16"/>
                  </a:moveTo>
                  <a:lnTo>
                    <a:pt x="57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73"/>
                  </a:lnTo>
                  <a:lnTo>
                    <a:pt x="76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16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1658940" y="4000974"/>
              <a:ext cx="200025" cy="45635"/>
            </a:xfrm>
            <a:custGeom>
              <a:avLst/>
              <a:gdLst/>
              <a:ahLst/>
              <a:cxnLst>
                <a:cxn ang="0">
                  <a:pos x="103" y="27"/>
                </a:cxn>
                <a:cxn ang="0">
                  <a:pos x="103" y="27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4"/>
                </a:cxn>
                <a:cxn ang="0">
                  <a:pos x="111" y="4"/>
                </a:cxn>
                <a:cxn ang="0">
                  <a:pos x="122" y="8"/>
                </a:cxn>
                <a:cxn ang="0">
                  <a:pos x="126" y="12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7"/>
                </a:cxn>
                <a:cxn ang="0">
                  <a:pos x="111" y="27"/>
                </a:cxn>
                <a:cxn ang="0">
                  <a:pos x="111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</a:cxnLst>
              <a:rect l="0" t="0" r="r" b="b"/>
              <a:pathLst>
                <a:path w="126" h="27">
                  <a:moveTo>
                    <a:pt x="103" y="27"/>
                  </a:moveTo>
                  <a:lnTo>
                    <a:pt x="103" y="2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2208215" y="4060130"/>
              <a:ext cx="452438" cy="415785"/>
            </a:xfrm>
            <a:custGeom>
              <a:avLst/>
              <a:gdLst/>
              <a:ahLst/>
              <a:cxnLst>
                <a:cxn ang="0">
                  <a:pos x="114" y="246"/>
                </a:cxn>
                <a:cxn ang="0">
                  <a:pos x="114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4" y="235"/>
                </a:cxn>
                <a:cxn ang="0">
                  <a:pos x="11" y="227"/>
                </a:cxn>
                <a:cxn ang="0">
                  <a:pos x="30" y="227"/>
                </a:cxn>
                <a:cxn ang="0">
                  <a:pos x="30" y="227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8"/>
                </a:cxn>
                <a:cxn ang="0">
                  <a:pos x="26" y="151"/>
                </a:cxn>
                <a:cxn ang="0">
                  <a:pos x="34" y="125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4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3"/>
                </a:cxn>
                <a:cxn ang="0">
                  <a:pos x="49" y="83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3"/>
                </a:cxn>
                <a:cxn ang="0">
                  <a:pos x="110" y="3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3"/>
                </a:cxn>
                <a:cxn ang="0">
                  <a:pos x="209" y="3"/>
                </a:cxn>
                <a:cxn ang="0">
                  <a:pos x="220" y="7"/>
                </a:cxn>
                <a:cxn ang="0">
                  <a:pos x="220" y="7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4"/>
                </a:cxn>
                <a:cxn ang="0">
                  <a:pos x="269" y="64"/>
                </a:cxn>
                <a:cxn ang="0">
                  <a:pos x="277" y="72"/>
                </a:cxn>
                <a:cxn ang="0">
                  <a:pos x="285" y="83"/>
                </a:cxn>
                <a:cxn ang="0">
                  <a:pos x="285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7"/>
                </a:cxn>
                <a:cxn ang="0">
                  <a:pos x="156" y="136"/>
                </a:cxn>
                <a:cxn ang="0">
                  <a:pos x="156" y="136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1"/>
                </a:cxn>
                <a:cxn ang="0">
                  <a:pos x="121" y="151"/>
                </a:cxn>
                <a:cxn ang="0">
                  <a:pos x="118" y="197"/>
                </a:cxn>
                <a:cxn ang="0">
                  <a:pos x="118" y="197"/>
                </a:cxn>
                <a:cxn ang="0">
                  <a:pos x="114" y="246"/>
                </a:cxn>
                <a:cxn ang="0">
                  <a:pos x="114" y="246"/>
                </a:cxn>
              </a:cxnLst>
              <a:rect l="0" t="0" r="r" b="b"/>
              <a:pathLst>
                <a:path w="285" h="246">
                  <a:moveTo>
                    <a:pt x="114" y="246"/>
                  </a:moveTo>
                  <a:lnTo>
                    <a:pt x="11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4" y="235"/>
                  </a:lnTo>
                  <a:lnTo>
                    <a:pt x="11" y="227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8"/>
                  </a:lnTo>
                  <a:lnTo>
                    <a:pt x="26" y="151"/>
                  </a:lnTo>
                  <a:lnTo>
                    <a:pt x="34" y="12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4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4"/>
                  </a:lnTo>
                  <a:lnTo>
                    <a:pt x="269" y="64"/>
                  </a:lnTo>
                  <a:lnTo>
                    <a:pt x="277" y="72"/>
                  </a:lnTo>
                  <a:lnTo>
                    <a:pt x="285" y="83"/>
                  </a:lnTo>
                  <a:lnTo>
                    <a:pt x="285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7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18" y="197"/>
                  </a:lnTo>
                  <a:lnTo>
                    <a:pt x="118" y="197"/>
                  </a:lnTo>
                  <a:lnTo>
                    <a:pt x="114" y="246"/>
                  </a:lnTo>
                  <a:lnTo>
                    <a:pt x="114" y="24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4"/>
            <p:cNvSpPr>
              <a:spLocks noEditPoints="1"/>
            </p:cNvSpPr>
            <p:nvPr/>
          </p:nvSpPr>
          <p:spPr bwMode="auto">
            <a:xfrm>
              <a:off x="2425703" y="4225768"/>
              <a:ext cx="366713" cy="353248"/>
            </a:xfrm>
            <a:custGeom>
              <a:avLst/>
              <a:gdLst/>
              <a:ahLst/>
              <a:cxnLst>
                <a:cxn ang="0">
                  <a:pos x="212" y="69"/>
                </a:cxn>
                <a:cxn ang="0">
                  <a:pos x="189" y="65"/>
                </a:cxn>
                <a:cxn ang="0">
                  <a:pos x="178" y="88"/>
                </a:cxn>
                <a:cxn ang="0">
                  <a:pos x="186" y="103"/>
                </a:cxn>
                <a:cxn ang="0">
                  <a:pos x="178" y="122"/>
                </a:cxn>
                <a:cxn ang="0">
                  <a:pos x="220" y="88"/>
                </a:cxn>
                <a:cxn ang="0">
                  <a:pos x="72" y="42"/>
                </a:cxn>
                <a:cxn ang="0">
                  <a:pos x="155" y="4"/>
                </a:cxn>
                <a:cxn ang="0">
                  <a:pos x="227" y="38"/>
                </a:cxn>
                <a:cxn ang="0">
                  <a:pos x="231" y="69"/>
                </a:cxn>
                <a:cxn ang="0">
                  <a:pos x="231" y="95"/>
                </a:cxn>
                <a:cxn ang="0">
                  <a:pos x="227" y="126"/>
                </a:cxn>
                <a:cxn ang="0">
                  <a:pos x="224" y="148"/>
                </a:cxn>
                <a:cxn ang="0">
                  <a:pos x="79" y="209"/>
                </a:cxn>
                <a:cxn ang="0">
                  <a:pos x="3" y="171"/>
                </a:cxn>
                <a:cxn ang="0">
                  <a:pos x="0" y="160"/>
                </a:cxn>
                <a:cxn ang="0">
                  <a:pos x="3" y="137"/>
                </a:cxn>
                <a:cxn ang="0">
                  <a:pos x="3" y="126"/>
                </a:cxn>
                <a:cxn ang="0">
                  <a:pos x="3" y="103"/>
                </a:cxn>
                <a:cxn ang="0">
                  <a:pos x="3" y="80"/>
                </a:cxn>
                <a:cxn ang="0">
                  <a:pos x="30" y="69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50"/>
                </a:cxn>
                <a:cxn ang="0">
                  <a:pos x="144" y="126"/>
                </a:cxn>
                <a:cxn ang="0">
                  <a:pos x="87" y="141"/>
                </a:cxn>
                <a:cxn ang="0">
                  <a:pos x="53" y="129"/>
                </a:cxn>
                <a:cxn ang="0">
                  <a:pos x="15" y="110"/>
                </a:cxn>
                <a:cxn ang="0">
                  <a:pos x="68" y="156"/>
                </a:cxn>
                <a:cxn ang="0">
                  <a:pos x="83" y="160"/>
                </a:cxn>
                <a:cxn ang="0">
                  <a:pos x="144" y="126"/>
                </a:cxn>
                <a:cxn ang="0">
                  <a:pos x="94" y="103"/>
                </a:cxn>
                <a:cxn ang="0">
                  <a:pos x="64" y="99"/>
                </a:cxn>
                <a:cxn ang="0">
                  <a:pos x="15" y="72"/>
                </a:cxn>
                <a:cxn ang="0">
                  <a:pos x="72" y="122"/>
                </a:cxn>
                <a:cxn ang="0">
                  <a:pos x="132" y="107"/>
                </a:cxn>
                <a:cxn ang="0">
                  <a:pos x="144" y="88"/>
                </a:cxn>
                <a:cxn ang="0">
                  <a:pos x="121" y="167"/>
                </a:cxn>
                <a:cxn ang="0">
                  <a:pos x="83" y="179"/>
                </a:cxn>
                <a:cxn ang="0">
                  <a:pos x="49" y="167"/>
                </a:cxn>
                <a:cxn ang="0">
                  <a:pos x="11" y="148"/>
                </a:cxn>
                <a:cxn ang="0">
                  <a:pos x="68" y="194"/>
                </a:cxn>
                <a:cxn ang="0">
                  <a:pos x="129" y="183"/>
                </a:cxn>
                <a:cxn ang="0">
                  <a:pos x="140" y="164"/>
                </a:cxn>
                <a:cxn ang="0">
                  <a:pos x="170" y="61"/>
                </a:cxn>
                <a:cxn ang="0">
                  <a:pos x="212" y="42"/>
                </a:cxn>
                <a:cxn ang="0">
                  <a:pos x="159" y="15"/>
                </a:cxn>
                <a:cxn ang="0">
                  <a:pos x="174" y="160"/>
                </a:cxn>
                <a:cxn ang="0">
                  <a:pos x="216" y="137"/>
                </a:cxn>
                <a:cxn ang="0">
                  <a:pos x="182" y="141"/>
                </a:cxn>
              </a:cxnLst>
              <a:rect l="0" t="0" r="r" b="b"/>
              <a:pathLst>
                <a:path w="231" h="209">
                  <a:moveTo>
                    <a:pt x="178" y="88"/>
                  </a:moveTo>
                  <a:lnTo>
                    <a:pt x="178" y="88"/>
                  </a:lnTo>
                  <a:lnTo>
                    <a:pt x="212" y="69"/>
                  </a:lnTo>
                  <a:lnTo>
                    <a:pt x="212" y="69"/>
                  </a:lnTo>
                  <a:lnTo>
                    <a:pt x="224" y="61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2"/>
                  </a:lnTo>
                  <a:lnTo>
                    <a:pt x="178" y="80"/>
                  </a:lnTo>
                  <a:lnTo>
                    <a:pt x="178" y="88"/>
                  </a:lnTo>
                  <a:lnTo>
                    <a:pt x="178" y="88"/>
                  </a:lnTo>
                  <a:close/>
                  <a:moveTo>
                    <a:pt x="220" y="88"/>
                  </a:moveTo>
                  <a:lnTo>
                    <a:pt x="220" y="88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8" y="110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208" y="107"/>
                  </a:lnTo>
                  <a:lnTo>
                    <a:pt x="208" y="107"/>
                  </a:lnTo>
                  <a:lnTo>
                    <a:pt x="220" y="99"/>
                  </a:lnTo>
                  <a:lnTo>
                    <a:pt x="220" y="88"/>
                  </a:lnTo>
                  <a:lnTo>
                    <a:pt x="220" y="88"/>
                  </a:lnTo>
                  <a:close/>
                  <a:moveTo>
                    <a:pt x="3" y="65"/>
                  </a:moveTo>
                  <a:lnTo>
                    <a:pt x="3" y="65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7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8"/>
                  </a:lnTo>
                  <a:lnTo>
                    <a:pt x="227" y="38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4"/>
                  </a:lnTo>
                  <a:lnTo>
                    <a:pt x="231" y="95"/>
                  </a:lnTo>
                  <a:lnTo>
                    <a:pt x="231" y="103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6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1" y="183"/>
                  </a:lnTo>
                  <a:lnTo>
                    <a:pt x="117" y="198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3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3" y="133"/>
                  </a:lnTo>
                  <a:lnTo>
                    <a:pt x="3" y="126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7"/>
                  </a:lnTo>
                  <a:lnTo>
                    <a:pt x="3" y="103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3" y="91"/>
                  </a:lnTo>
                  <a:lnTo>
                    <a:pt x="3" y="80"/>
                  </a:lnTo>
                  <a:lnTo>
                    <a:pt x="3" y="65"/>
                  </a:lnTo>
                  <a:lnTo>
                    <a:pt x="3" y="65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91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30" y="69"/>
                  </a:lnTo>
                  <a:lnTo>
                    <a:pt x="30" y="69"/>
                  </a:lnTo>
                  <a:close/>
                  <a:moveTo>
                    <a:pt x="144" y="126"/>
                  </a:moveTo>
                  <a:lnTo>
                    <a:pt x="144" y="126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87" y="141"/>
                  </a:lnTo>
                  <a:lnTo>
                    <a:pt x="79" y="141"/>
                  </a:lnTo>
                  <a:lnTo>
                    <a:pt x="68" y="137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22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5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132" y="145"/>
                  </a:lnTo>
                  <a:lnTo>
                    <a:pt x="132" y="145"/>
                  </a:lnTo>
                  <a:lnTo>
                    <a:pt x="140" y="141"/>
                  </a:lnTo>
                  <a:lnTo>
                    <a:pt x="144" y="126"/>
                  </a:lnTo>
                  <a:lnTo>
                    <a:pt x="144" y="126"/>
                  </a:lnTo>
                  <a:close/>
                  <a:moveTo>
                    <a:pt x="144" y="88"/>
                  </a:moveTo>
                  <a:lnTo>
                    <a:pt x="144" y="88"/>
                  </a:lnTo>
                  <a:lnTo>
                    <a:pt x="94" y="103"/>
                  </a:lnTo>
                  <a:lnTo>
                    <a:pt x="94" y="103"/>
                  </a:lnTo>
                  <a:lnTo>
                    <a:pt x="79" y="103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84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9" y="122"/>
                  </a:lnTo>
                  <a:lnTo>
                    <a:pt x="79" y="122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40" y="103"/>
                  </a:lnTo>
                  <a:lnTo>
                    <a:pt x="144" y="103"/>
                  </a:lnTo>
                  <a:lnTo>
                    <a:pt x="144" y="88"/>
                  </a:lnTo>
                  <a:lnTo>
                    <a:pt x="144" y="88"/>
                  </a:lnTo>
                  <a:close/>
                  <a:moveTo>
                    <a:pt x="140" y="164"/>
                  </a:moveTo>
                  <a:lnTo>
                    <a:pt x="140" y="164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83" y="179"/>
                  </a:lnTo>
                  <a:lnTo>
                    <a:pt x="75" y="179"/>
                  </a:lnTo>
                  <a:lnTo>
                    <a:pt x="64" y="17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11" y="148"/>
                  </a:lnTo>
                  <a:lnTo>
                    <a:pt x="11" y="148"/>
                  </a:lnTo>
                  <a:lnTo>
                    <a:pt x="11" y="160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129" y="183"/>
                  </a:lnTo>
                  <a:lnTo>
                    <a:pt x="129" y="183"/>
                  </a:lnTo>
                  <a:lnTo>
                    <a:pt x="136" y="179"/>
                  </a:lnTo>
                  <a:lnTo>
                    <a:pt x="140" y="175"/>
                  </a:lnTo>
                  <a:lnTo>
                    <a:pt x="140" y="164"/>
                  </a:lnTo>
                  <a:lnTo>
                    <a:pt x="140" y="164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60"/>
                  </a:moveTo>
                  <a:lnTo>
                    <a:pt x="174" y="160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6" y="137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74" y="148"/>
                  </a:lnTo>
                  <a:lnTo>
                    <a:pt x="174" y="160"/>
                  </a:lnTo>
                  <a:lnTo>
                    <a:pt x="174" y="1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2370140" y="3808293"/>
              <a:ext cx="193675" cy="180850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57" y="16"/>
                </a:cxn>
                <a:cxn ang="0">
                  <a:pos x="76" y="16"/>
                </a:cxn>
                <a:cxn ang="0">
                  <a:pos x="76" y="16"/>
                </a:cxn>
                <a:cxn ang="0">
                  <a:pos x="76" y="73"/>
                </a:cxn>
                <a:cxn ang="0">
                  <a:pos x="76" y="73"/>
                </a:cxn>
                <a:cxn ang="0">
                  <a:pos x="80" y="73"/>
                </a:cxn>
                <a:cxn ang="0">
                  <a:pos x="80" y="73"/>
                </a:cxn>
                <a:cxn ang="0">
                  <a:pos x="88" y="31"/>
                </a:cxn>
                <a:cxn ang="0">
                  <a:pos x="88" y="31"/>
                </a:cxn>
                <a:cxn ang="0">
                  <a:pos x="118" y="50"/>
                </a:cxn>
                <a:cxn ang="0">
                  <a:pos x="118" y="50"/>
                </a:cxn>
                <a:cxn ang="0">
                  <a:pos x="122" y="54"/>
                </a:cxn>
                <a:cxn ang="0">
                  <a:pos x="122" y="54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7"/>
                </a:cxn>
                <a:cxn ang="0">
                  <a:pos x="99" y="107"/>
                </a:cxn>
                <a:cxn ang="0">
                  <a:pos x="35" y="103"/>
                </a:cxn>
                <a:cxn ang="0">
                  <a:pos x="35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57" y="16"/>
                </a:cxn>
                <a:cxn ang="0">
                  <a:pos x="57" y="16"/>
                </a:cxn>
              </a:cxnLst>
              <a:rect l="0" t="0" r="r" b="b"/>
              <a:pathLst>
                <a:path w="122" h="107">
                  <a:moveTo>
                    <a:pt x="57" y="16"/>
                  </a:moveTo>
                  <a:lnTo>
                    <a:pt x="57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73"/>
                  </a:lnTo>
                  <a:lnTo>
                    <a:pt x="76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16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2370140" y="4000974"/>
              <a:ext cx="200025" cy="45635"/>
            </a:xfrm>
            <a:custGeom>
              <a:avLst/>
              <a:gdLst/>
              <a:ahLst/>
              <a:cxnLst>
                <a:cxn ang="0">
                  <a:pos x="103" y="27"/>
                </a:cxn>
                <a:cxn ang="0">
                  <a:pos x="103" y="27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8"/>
                </a:cxn>
                <a:cxn ang="0">
                  <a:pos x="126" y="12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7"/>
                </a:cxn>
                <a:cxn ang="0">
                  <a:pos x="110" y="27"/>
                </a:cxn>
                <a:cxn ang="0">
                  <a:pos x="110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</a:cxnLst>
              <a:rect l="0" t="0" r="r" b="b"/>
              <a:pathLst>
                <a:path w="126" h="27">
                  <a:moveTo>
                    <a:pt x="103" y="27"/>
                  </a:moveTo>
                  <a:lnTo>
                    <a:pt x="103" y="2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7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2919415" y="4060130"/>
              <a:ext cx="452438" cy="415785"/>
            </a:xfrm>
            <a:custGeom>
              <a:avLst/>
              <a:gdLst/>
              <a:ahLst/>
              <a:cxnLst>
                <a:cxn ang="0">
                  <a:pos x="114" y="246"/>
                </a:cxn>
                <a:cxn ang="0">
                  <a:pos x="114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4" y="235"/>
                </a:cxn>
                <a:cxn ang="0">
                  <a:pos x="11" y="227"/>
                </a:cxn>
                <a:cxn ang="0">
                  <a:pos x="30" y="227"/>
                </a:cxn>
                <a:cxn ang="0">
                  <a:pos x="30" y="227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8"/>
                </a:cxn>
                <a:cxn ang="0">
                  <a:pos x="26" y="151"/>
                </a:cxn>
                <a:cxn ang="0">
                  <a:pos x="34" y="125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4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3"/>
                </a:cxn>
                <a:cxn ang="0">
                  <a:pos x="49" y="83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3"/>
                </a:cxn>
                <a:cxn ang="0">
                  <a:pos x="110" y="3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3"/>
                </a:cxn>
                <a:cxn ang="0">
                  <a:pos x="209" y="3"/>
                </a:cxn>
                <a:cxn ang="0">
                  <a:pos x="220" y="7"/>
                </a:cxn>
                <a:cxn ang="0">
                  <a:pos x="220" y="7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4"/>
                </a:cxn>
                <a:cxn ang="0">
                  <a:pos x="269" y="64"/>
                </a:cxn>
                <a:cxn ang="0">
                  <a:pos x="277" y="72"/>
                </a:cxn>
                <a:cxn ang="0">
                  <a:pos x="285" y="83"/>
                </a:cxn>
                <a:cxn ang="0">
                  <a:pos x="285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7"/>
                </a:cxn>
                <a:cxn ang="0">
                  <a:pos x="155" y="136"/>
                </a:cxn>
                <a:cxn ang="0">
                  <a:pos x="155" y="136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1"/>
                </a:cxn>
                <a:cxn ang="0">
                  <a:pos x="121" y="151"/>
                </a:cxn>
                <a:cxn ang="0">
                  <a:pos x="118" y="197"/>
                </a:cxn>
                <a:cxn ang="0">
                  <a:pos x="118" y="197"/>
                </a:cxn>
                <a:cxn ang="0">
                  <a:pos x="114" y="246"/>
                </a:cxn>
                <a:cxn ang="0">
                  <a:pos x="114" y="246"/>
                </a:cxn>
              </a:cxnLst>
              <a:rect l="0" t="0" r="r" b="b"/>
              <a:pathLst>
                <a:path w="285" h="246">
                  <a:moveTo>
                    <a:pt x="114" y="246"/>
                  </a:moveTo>
                  <a:lnTo>
                    <a:pt x="11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4" y="235"/>
                  </a:lnTo>
                  <a:lnTo>
                    <a:pt x="11" y="227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8"/>
                  </a:lnTo>
                  <a:lnTo>
                    <a:pt x="26" y="151"/>
                  </a:lnTo>
                  <a:lnTo>
                    <a:pt x="34" y="12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4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4"/>
                  </a:lnTo>
                  <a:lnTo>
                    <a:pt x="269" y="64"/>
                  </a:lnTo>
                  <a:lnTo>
                    <a:pt x="277" y="72"/>
                  </a:lnTo>
                  <a:lnTo>
                    <a:pt x="285" y="83"/>
                  </a:lnTo>
                  <a:lnTo>
                    <a:pt x="285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7"/>
                  </a:lnTo>
                  <a:lnTo>
                    <a:pt x="155" y="136"/>
                  </a:lnTo>
                  <a:lnTo>
                    <a:pt x="155" y="136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18" y="197"/>
                  </a:lnTo>
                  <a:lnTo>
                    <a:pt x="118" y="197"/>
                  </a:lnTo>
                  <a:lnTo>
                    <a:pt x="114" y="246"/>
                  </a:lnTo>
                  <a:lnTo>
                    <a:pt x="114" y="24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8"/>
            <p:cNvSpPr>
              <a:spLocks noEditPoints="1"/>
            </p:cNvSpPr>
            <p:nvPr/>
          </p:nvSpPr>
          <p:spPr bwMode="auto">
            <a:xfrm>
              <a:off x="3135315" y="4225768"/>
              <a:ext cx="368300" cy="353248"/>
            </a:xfrm>
            <a:custGeom>
              <a:avLst/>
              <a:gdLst/>
              <a:ahLst/>
              <a:cxnLst>
                <a:cxn ang="0">
                  <a:pos x="213" y="69"/>
                </a:cxn>
                <a:cxn ang="0">
                  <a:pos x="190" y="65"/>
                </a:cxn>
                <a:cxn ang="0">
                  <a:pos x="179" y="88"/>
                </a:cxn>
                <a:cxn ang="0">
                  <a:pos x="187" y="103"/>
                </a:cxn>
                <a:cxn ang="0">
                  <a:pos x="179" y="122"/>
                </a:cxn>
                <a:cxn ang="0">
                  <a:pos x="221" y="88"/>
                </a:cxn>
                <a:cxn ang="0">
                  <a:pos x="73" y="42"/>
                </a:cxn>
                <a:cxn ang="0">
                  <a:pos x="156" y="4"/>
                </a:cxn>
                <a:cxn ang="0">
                  <a:pos x="228" y="38"/>
                </a:cxn>
                <a:cxn ang="0">
                  <a:pos x="232" y="69"/>
                </a:cxn>
                <a:cxn ang="0">
                  <a:pos x="232" y="95"/>
                </a:cxn>
                <a:cxn ang="0">
                  <a:pos x="228" y="126"/>
                </a:cxn>
                <a:cxn ang="0">
                  <a:pos x="224" y="148"/>
                </a:cxn>
                <a:cxn ang="0">
                  <a:pos x="80" y="209"/>
                </a:cxn>
                <a:cxn ang="0">
                  <a:pos x="4" y="171"/>
                </a:cxn>
                <a:cxn ang="0">
                  <a:pos x="0" y="160"/>
                </a:cxn>
                <a:cxn ang="0">
                  <a:pos x="4" y="137"/>
                </a:cxn>
                <a:cxn ang="0">
                  <a:pos x="4" y="126"/>
                </a:cxn>
                <a:cxn ang="0">
                  <a:pos x="4" y="103"/>
                </a:cxn>
                <a:cxn ang="0">
                  <a:pos x="4" y="80"/>
                </a:cxn>
                <a:cxn ang="0">
                  <a:pos x="31" y="69"/>
                </a:cxn>
                <a:cxn ang="0">
                  <a:pos x="80" y="91"/>
                </a:cxn>
                <a:cxn ang="0">
                  <a:pos x="141" y="76"/>
                </a:cxn>
                <a:cxn ang="0">
                  <a:pos x="88" y="50"/>
                </a:cxn>
                <a:cxn ang="0">
                  <a:pos x="145" y="126"/>
                </a:cxn>
                <a:cxn ang="0">
                  <a:pos x="88" y="141"/>
                </a:cxn>
                <a:cxn ang="0">
                  <a:pos x="54" y="129"/>
                </a:cxn>
                <a:cxn ang="0">
                  <a:pos x="16" y="110"/>
                </a:cxn>
                <a:cxn ang="0">
                  <a:pos x="69" y="156"/>
                </a:cxn>
                <a:cxn ang="0">
                  <a:pos x="84" y="160"/>
                </a:cxn>
                <a:cxn ang="0">
                  <a:pos x="145" y="126"/>
                </a:cxn>
                <a:cxn ang="0">
                  <a:pos x="95" y="103"/>
                </a:cxn>
                <a:cxn ang="0">
                  <a:pos x="65" y="99"/>
                </a:cxn>
                <a:cxn ang="0">
                  <a:pos x="16" y="72"/>
                </a:cxn>
                <a:cxn ang="0">
                  <a:pos x="73" y="122"/>
                </a:cxn>
                <a:cxn ang="0">
                  <a:pos x="133" y="107"/>
                </a:cxn>
                <a:cxn ang="0">
                  <a:pos x="145" y="88"/>
                </a:cxn>
                <a:cxn ang="0">
                  <a:pos x="122" y="167"/>
                </a:cxn>
                <a:cxn ang="0">
                  <a:pos x="84" y="179"/>
                </a:cxn>
                <a:cxn ang="0">
                  <a:pos x="50" y="167"/>
                </a:cxn>
                <a:cxn ang="0">
                  <a:pos x="12" y="148"/>
                </a:cxn>
                <a:cxn ang="0">
                  <a:pos x="69" y="194"/>
                </a:cxn>
                <a:cxn ang="0">
                  <a:pos x="130" y="183"/>
                </a:cxn>
                <a:cxn ang="0">
                  <a:pos x="141" y="164"/>
                </a:cxn>
                <a:cxn ang="0">
                  <a:pos x="171" y="61"/>
                </a:cxn>
                <a:cxn ang="0">
                  <a:pos x="213" y="42"/>
                </a:cxn>
                <a:cxn ang="0">
                  <a:pos x="160" y="15"/>
                </a:cxn>
                <a:cxn ang="0">
                  <a:pos x="175" y="160"/>
                </a:cxn>
                <a:cxn ang="0">
                  <a:pos x="217" y="137"/>
                </a:cxn>
                <a:cxn ang="0">
                  <a:pos x="183" y="141"/>
                </a:cxn>
              </a:cxnLst>
              <a:rect l="0" t="0" r="r" b="b"/>
              <a:pathLst>
                <a:path w="232" h="209">
                  <a:moveTo>
                    <a:pt x="179" y="88"/>
                  </a:moveTo>
                  <a:lnTo>
                    <a:pt x="179" y="88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24" y="61"/>
                  </a:lnTo>
                  <a:lnTo>
                    <a:pt x="221" y="50"/>
                  </a:lnTo>
                  <a:lnTo>
                    <a:pt x="221" y="50"/>
                  </a:lnTo>
                  <a:lnTo>
                    <a:pt x="190" y="65"/>
                  </a:lnTo>
                  <a:lnTo>
                    <a:pt x="190" y="65"/>
                  </a:lnTo>
                  <a:lnTo>
                    <a:pt x="179" y="72"/>
                  </a:lnTo>
                  <a:lnTo>
                    <a:pt x="179" y="80"/>
                  </a:lnTo>
                  <a:lnTo>
                    <a:pt x="179" y="88"/>
                  </a:lnTo>
                  <a:lnTo>
                    <a:pt x="179" y="88"/>
                  </a:lnTo>
                  <a:close/>
                  <a:moveTo>
                    <a:pt x="221" y="88"/>
                  </a:moveTo>
                  <a:lnTo>
                    <a:pt x="221" y="88"/>
                  </a:lnTo>
                  <a:lnTo>
                    <a:pt x="187" y="103"/>
                  </a:lnTo>
                  <a:lnTo>
                    <a:pt x="187" y="103"/>
                  </a:lnTo>
                  <a:lnTo>
                    <a:pt x="179" y="110"/>
                  </a:lnTo>
                  <a:lnTo>
                    <a:pt x="179" y="122"/>
                  </a:lnTo>
                  <a:lnTo>
                    <a:pt x="179" y="122"/>
                  </a:lnTo>
                  <a:lnTo>
                    <a:pt x="209" y="107"/>
                  </a:lnTo>
                  <a:lnTo>
                    <a:pt x="209" y="107"/>
                  </a:lnTo>
                  <a:lnTo>
                    <a:pt x="221" y="99"/>
                  </a:lnTo>
                  <a:lnTo>
                    <a:pt x="221" y="88"/>
                  </a:lnTo>
                  <a:lnTo>
                    <a:pt x="221" y="88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118" y="27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69"/>
                  </a:lnTo>
                  <a:lnTo>
                    <a:pt x="232" y="69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32" y="84"/>
                  </a:lnTo>
                  <a:lnTo>
                    <a:pt x="232" y="95"/>
                  </a:lnTo>
                  <a:lnTo>
                    <a:pt x="232" y="103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8" y="126"/>
                  </a:lnTo>
                  <a:lnTo>
                    <a:pt x="228" y="145"/>
                  </a:lnTo>
                  <a:lnTo>
                    <a:pt x="228" y="145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2" y="183"/>
                  </a:lnTo>
                  <a:lnTo>
                    <a:pt x="118" y="198"/>
                  </a:lnTo>
                  <a:lnTo>
                    <a:pt x="80" y="209"/>
                  </a:lnTo>
                  <a:lnTo>
                    <a:pt x="80" y="209"/>
                  </a:lnTo>
                  <a:lnTo>
                    <a:pt x="73" y="209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4" y="133"/>
                  </a:lnTo>
                  <a:lnTo>
                    <a:pt x="4" y="126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07"/>
                  </a:lnTo>
                  <a:lnTo>
                    <a:pt x="4" y="103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4" y="91"/>
                  </a:lnTo>
                  <a:lnTo>
                    <a:pt x="4" y="80"/>
                  </a:lnTo>
                  <a:lnTo>
                    <a:pt x="4" y="65"/>
                  </a:lnTo>
                  <a:lnTo>
                    <a:pt x="4" y="65"/>
                  </a:lnTo>
                  <a:close/>
                  <a:moveTo>
                    <a:pt x="31" y="69"/>
                  </a:moveTo>
                  <a:lnTo>
                    <a:pt x="31" y="69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73" y="91"/>
                  </a:lnTo>
                  <a:lnTo>
                    <a:pt x="80" y="91"/>
                  </a:lnTo>
                  <a:lnTo>
                    <a:pt x="92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31" y="69"/>
                  </a:lnTo>
                  <a:lnTo>
                    <a:pt x="31" y="69"/>
                  </a:lnTo>
                  <a:close/>
                  <a:moveTo>
                    <a:pt x="145" y="126"/>
                  </a:moveTo>
                  <a:lnTo>
                    <a:pt x="145" y="126"/>
                  </a:lnTo>
                  <a:lnTo>
                    <a:pt x="107" y="137"/>
                  </a:lnTo>
                  <a:lnTo>
                    <a:pt x="107" y="137"/>
                  </a:lnTo>
                  <a:lnTo>
                    <a:pt x="88" y="141"/>
                  </a:lnTo>
                  <a:lnTo>
                    <a:pt x="80" y="141"/>
                  </a:lnTo>
                  <a:lnTo>
                    <a:pt x="69" y="137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22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6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133" y="145"/>
                  </a:lnTo>
                  <a:lnTo>
                    <a:pt x="133" y="145"/>
                  </a:lnTo>
                  <a:lnTo>
                    <a:pt x="141" y="141"/>
                  </a:lnTo>
                  <a:lnTo>
                    <a:pt x="145" y="126"/>
                  </a:lnTo>
                  <a:lnTo>
                    <a:pt x="145" y="126"/>
                  </a:lnTo>
                  <a:close/>
                  <a:moveTo>
                    <a:pt x="145" y="88"/>
                  </a:moveTo>
                  <a:lnTo>
                    <a:pt x="145" y="88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80" y="103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84"/>
                  </a:lnTo>
                  <a:lnTo>
                    <a:pt x="27" y="95"/>
                  </a:lnTo>
                  <a:lnTo>
                    <a:pt x="27" y="95"/>
                  </a:lnTo>
                  <a:lnTo>
                    <a:pt x="73" y="122"/>
                  </a:lnTo>
                  <a:lnTo>
                    <a:pt x="73" y="122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41" y="103"/>
                  </a:lnTo>
                  <a:lnTo>
                    <a:pt x="145" y="103"/>
                  </a:lnTo>
                  <a:lnTo>
                    <a:pt x="145" y="88"/>
                  </a:lnTo>
                  <a:lnTo>
                    <a:pt x="145" y="88"/>
                  </a:lnTo>
                  <a:close/>
                  <a:moveTo>
                    <a:pt x="141" y="164"/>
                  </a:moveTo>
                  <a:lnTo>
                    <a:pt x="141" y="164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84" y="179"/>
                  </a:lnTo>
                  <a:lnTo>
                    <a:pt x="76" y="179"/>
                  </a:lnTo>
                  <a:lnTo>
                    <a:pt x="65" y="17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2" y="160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130" y="183"/>
                  </a:lnTo>
                  <a:lnTo>
                    <a:pt x="130" y="183"/>
                  </a:lnTo>
                  <a:lnTo>
                    <a:pt x="137" y="179"/>
                  </a:lnTo>
                  <a:lnTo>
                    <a:pt x="141" y="175"/>
                  </a:lnTo>
                  <a:lnTo>
                    <a:pt x="141" y="164"/>
                  </a:lnTo>
                  <a:lnTo>
                    <a:pt x="141" y="164"/>
                  </a:lnTo>
                  <a:close/>
                  <a:moveTo>
                    <a:pt x="126" y="34"/>
                  </a:moveTo>
                  <a:lnTo>
                    <a:pt x="126" y="34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213" y="42"/>
                  </a:lnTo>
                  <a:lnTo>
                    <a:pt x="213" y="42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26" y="34"/>
                  </a:lnTo>
                  <a:lnTo>
                    <a:pt x="126" y="34"/>
                  </a:lnTo>
                  <a:close/>
                  <a:moveTo>
                    <a:pt x="175" y="160"/>
                  </a:moveTo>
                  <a:lnTo>
                    <a:pt x="175" y="160"/>
                  </a:lnTo>
                  <a:lnTo>
                    <a:pt x="209" y="145"/>
                  </a:lnTo>
                  <a:lnTo>
                    <a:pt x="209" y="145"/>
                  </a:lnTo>
                  <a:lnTo>
                    <a:pt x="217" y="137"/>
                  </a:lnTo>
                  <a:lnTo>
                    <a:pt x="217" y="122"/>
                  </a:lnTo>
                  <a:lnTo>
                    <a:pt x="217" y="122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75" y="148"/>
                  </a:lnTo>
                  <a:lnTo>
                    <a:pt x="175" y="160"/>
                  </a:lnTo>
                  <a:lnTo>
                    <a:pt x="175" y="1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3081340" y="3808293"/>
              <a:ext cx="193675" cy="180850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57" y="16"/>
                </a:cxn>
                <a:cxn ang="0">
                  <a:pos x="76" y="16"/>
                </a:cxn>
                <a:cxn ang="0">
                  <a:pos x="76" y="16"/>
                </a:cxn>
                <a:cxn ang="0">
                  <a:pos x="76" y="73"/>
                </a:cxn>
                <a:cxn ang="0">
                  <a:pos x="76" y="73"/>
                </a:cxn>
                <a:cxn ang="0">
                  <a:pos x="80" y="73"/>
                </a:cxn>
                <a:cxn ang="0">
                  <a:pos x="80" y="73"/>
                </a:cxn>
                <a:cxn ang="0">
                  <a:pos x="88" y="31"/>
                </a:cxn>
                <a:cxn ang="0">
                  <a:pos x="88" y="31"/>
                </a:cxn>
                <a:cxn ang="0">
                  <a:pos x="118" y="50"/>
                </a:cxn>
                <a:cxn ang="0">
                  <a:pos x="118" y="50"/>
                </a:cxn>
                <a:cxn ang="0">
                  <a:pos x="122" y="54"/>
                </a:cxn>
                <a:cxn ang="0">
                  <a:pos x="122" y="54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7"/>
                </a:cxn>
                <a:cxn ang="0">
                  <a:pos x="99" y="107"/>
                </a:cxn>
                <a:cxn ang="0">
                  <a:pos x="34" y="103"/>
                </a:cxn>
                <a:cxn ang="0">
                  <a:pos x="34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57" y="16"/>
                </a:cxn>
                <a:cxn ang="0">
                  <a:pos x="57" y="16"/>
                </a:cxn>
              </a:cxnLst>
              <a:rect l="0" t="0" r="r" b="b"/>
              <a:pathLst>
                <a:path w="122" h="107">
                  <a:moveTo>
                    <a:pt x="57" y="16"/>
                  </a:moveTo>
                  <a:lnTo>
                    <a:pt x="57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73"/>
                  </a:lnTo>
                  <a:lnTo>
                    <a:pt x="76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16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3081340" y="4000974"/>
              <a:ext cx="200025" cy="45635"/>
            </a:xfrm>
            <a:custGeom>
              <a:avLst/>
              <a:gdLst/>
              <a:ahLst/>
              <a:cxnLst>
                <a:cxn ang="0">
                  <a:pos x="103" y="27"/>
                </a:cxn>
                <a:cxn ang="0">
                  <a:pos x="103" y="27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8"/>
                </a:cxn>
                <a:cxn ang="0">
                  <a:pos x="126" y="12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7"/>
                </a:cxn>
                <a:cxn ang="0">
                  <a:pos x="110" y="27"/>
                </a:cxn>
                <a:cxn ang="0">
                  <a:pos x="110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</a:cxnLst>
              <a:rect l="0" t="0" r="r" b="b"/>
              <a:pathLst>
                <a:path w="126" h="27">
                  <a:moveTo>
                    <a:pt x="103" y="27"/>
                  </a:moveTo>
                  <a:lnTo>
                    <a:pt x="103" y="2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7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3630615" y="4060130"/>
              <a:ext cx="450850" cy="415785"/>
            </a:xfrm>
            <a:custGeom>
              <a:avLst/>
              <a:gdLst/>
              <a:ahLst/>
              <a:cxnLst>
                <a:cxn ang="0">
                  <a:pos x="114" y="246"/>
                </a:cxn>
                <a:cxn ang="0">
                  <a:pos x="114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4" y="235"/>
                </a:cxn>
                <a:cxn ang="0">
                  <a:pos x="11" y="227"/>
                </a:cxn>
                <a:cxn ang="0">
                  <a:pos x="30" y="227"/>
                </a:cxn>
                <a:cxn ang="0">
                  <a:pos x="30" y="227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8"/>
                </a:cxn>
                <a:cxn ang="0">
                  <a:pos x="26" y="151"/>
                </a:cxn>
                <a:cxn ang="0">
                  <a:pos x="34" y="125"/>
                </a:cxn>
                <a:cxn ang="0">
                  <a:pos x="42" y="102"/>
                </a:cxn>
                <a:cxn ang="0">
                  <a:pos x="42" y="102"/>
                </a:cxn>
                <a:cxn ang="0">
                  <a:pos x="49" y="94"/>
                </a:cxn>
                <a:cxn ang="0">
                  <a:pos x="61" y="91"/>
                </a:cxn>
                <a:cxn ang="0">
                  <a:pos x="61" y="91"/>
                </a:cxn>
                <a:cxn ang="0">
                  <a:pos x="49" y="83"/>
                </a:cxn>
                <a:cxn ang="0">
                  <a:pos x="49" y="83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3"/>
                </a:cxn>
                <a:cxn ang="0">
                  <a:pos x="110" y="3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209" y="3"/>
                </a:cxn>
                <a:cxn ang="0">
                  <a:pos x="209" y="3"/>
                </a:cxn>
                <a:cxn ang="0">
                  <a:pos x="220" y="7"/>
                </a:cxn>
                <a:cxn ang="0">
                  <a:pos x="220" y="7"/>
                </a:cxn>
                <a:cxn ang="0">
                  <a:pos x="254" y="38"/>
                </a:cxn>
                <a:cxn ang="0">
                  <a:pos x="254" y="38"/>
                </a:cxn>
                <a:cxn ang="0">
                  <a:pos x="262" y="49"/>
                </a:cxn>
                <a:cxn ang="0">
                  <a:pos x="262" y="57"/>
                </a:cxn>
                <a:cxn ang="0">
                  <a:pos x="262" y="57"/>
                </a:cxn>
                <a:cxn ang="0">
                  <a:pos x="269" y="64"/>
                </a:cxn>
                <a:cxn ang="0">
                  <a:pos x="269" y="64"/>
                </a:cxn>
                <a:cxn ang="0">
                  <a:pos x="277" y="72"/>
                </a:cxn>
                <a:cxn ang="0">
                  <a:pos x="284" y="83"/>
                </a:cxn>
                <a:cxn ang="0">
                  <a:pos x="284" y="83"/>
                </a:cxn>
                <a:cxn ang="0">
                  <a:pos x="273" y="91"/>
                </a:cxn>
                <a:cxn ang="0">
                  <a:pos x="273" y="91"/>
                </a:cxn>
                <a:cxn ang="0">
                  <a:pos x="243" y="106"/>
                </a:cxn>
                <a:cxn ang="0">
                  <a:pos x="216" y="117"/>
                </a:cxn>
                <a:cxn ang="0">
                  <a:pos x="155" y="136"/>
                </a:cxn>
                <a:cxn ang="0">
                  <a:pos x="155" y="136"/>
                </a:cxn>
                <a:cxn ang="0">
                  <a:pos x="125" y="144"/>
                </a:cxn>
                <a:cxn ang="0">
                  <a:pos x="125" y="144"/>
                </a:cxn>
                <a:cxn ang="0">
                  <a:pos x="121" y="151"/>
                </a:cxn>
                <a:cxn ang="0">
                  <a:pos x="121" y="151"/>
                </a:cxn>
                <a:cxn ang="0">
                  <a:pos x="117" y="197"/>
                </a:cxn>
                <a:cxn ang="0">
                  <a:pos x="117" y="197"/>
                </a:cxn>
                <a:cxn ang="0">
                  <a:pos x="114" y="246"/>
                </a:cxn>
                <a:cxn ang="0">
                  <a:pos x="114" y="246"/>
                </a:cxn>
              </a:cxnLst>
              <a:rect l="0" t="0" r="r" b="b"/>
              <a:pathLst>
                <a:path w="284" h="246">
                  <a:moveTo>
                    <a:pt x="114" y="246"/>
                  </a:moveTo>
                  <a:lnTo>
                    <a:pt x="11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4" y="235"/>
                  </a:lnTo>
                  <a:lnTo>
                    <a:pt x="11" y="227"/>
                  </a:lnTo>
                  <a:lnTo>
                    <a:pt x="30" y="227"/>
                  </a:lnTo>
                  <a:lnTo>
                    <a:pt x="30" y="227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8"/>
                  </a:lnTo>
                  <a:lnTo>
                    <a:pt x="26" y="151"/>
                  </a:lnTo>
                  <a:lnTo>
                    <a:pt x="34" y="12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9" y="94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62" y="49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69" y="64"/>
                  </a:lnTo>
                  <a:lnTo>
                    <a:pt x="269" y="64"/>
                  </a:lnTo>
                  <a:lnTo>
                    <a:pt x="277" y="72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43" y="106"/>
                  </a:lnTo>
                  <a:lnTo>
                    <a:pt x="216" y="117"/>
                  </a:lnTo>
                  <a:lnTo>
                    <a:pt x="155" y="136"/>
                  </a:lnTo>
                  <a:lnTo>
                    <a:pt x="155" y="136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17" y="197"/>
                  </a:lnTo>
                  <a:lnTo>
                    <a:pt x="117" y="197"/>
                  </a:lnTo>
                  <a:lnTo>
                    <a:pt x="114" y="246"/>
                  </a:lnTo>
                  <a:lnTo>
                    <a:pt x="114" y="24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82"/>
            <p:cNvSpPr>
              <a:spLocks noEditPoints="1"/>
            </p:cNvSpPr>
            <p:nvPr/>
          </p:nvSpPr>
          <p:spPr bwMode="auto">
            <a:xfrm>
              <a:off x="3846515" y="4225768"/>
              <a:ext cx="368300" cy="353248"/>
            </a:xfrm>
            <a:custGeom>
              <a:avLst/>
              <a:gdLst/>
              <a:ahLst/>
              <a:cxnLst>
                <a:cxn ang="0">
                  <a:pos x="213" y="69"/>
                </a:cxn>
                <a:cxn ang="0">
                  <a:pos x="190" y="65"/>
                </a:cxn>
                <a:cxn ang="0">
                  <a:pos x="179" y="88"/>
                </a:cxn>
                <a:cxn ang="0">
                  <a:pos x="186" y="103"/>
                </a:cxn>
                <a:cxn ang="0">
                  <a:pos x="179" y="122"/>
                </a:cxn>
                <a:cxn ang="0">
                  <a:pos x="221" y="88"/>
                </a:cxn>
                <a:cxn ang="0">
                  <a:pos x="73" y="42"/>
                </a:cxn>
                <a:cxn ang="0">
                  <a:pos x="156" y="4"/>
                </a:cxn>
                <a:cxn ang="0">
                  <a:pos x="228" y="38"/>
                </a:cxn>
                <a:cxn ang="0">
                  <a:pos x="232" y="69"/>
                </a:cxn>
                <a:cxn ang="0">
                  <a:pos x="232" y="95"/>
                </a:cxn>
                <a:cxn ang="0">
                  <a:pos x="228" y="126"/>
                </a:cxn>
                <a:cxn ang="0">
                  <a:pos x="224" y="148"/>
                </a:cxn>
                <a:cxn ang="0">
                  <a:pos x="80" y="209"/>
                </a:cxn>
                <a:cxn ang="0">
                  <a:pos x="4" y="171"/>
                </a:cxn>
                <a:cxn ang="0">
                  <a:pos x="0" y="160"/>
                </a:cxn>
                <a:cxn ang="0">
                  <a:pos x="4" y="137"/>
                </a:cxn>
                <a:cxn ang="0">
                  <a:pos x="4" y="126"/>
                </a:cxn>
                <a:cxn ang="0">
                  <a:pos x="4" y="103"/>
                </a:cxn>
                <a:cxn ang="0">
                  <a:pos x="4" y="80"/>
                </a:cxn>
                <a:cxn ang="0">
                  <a:pos x="31" y="69"/>
                </a:cxn>
                <a:cxn ang="0">
                  <a:pos x="80" y="91"/>
                </a:cxn>
                <a:cxn ang="0">
                  <a:pos x="141" y="76"/>
                </a:cxn>
                <a:cxn ang="0">
                  <a:pos x="88" y="50"/>
                </a:cxn>
                <a:cxn ang="0">
                  <a:pos x="145" y="126"/>
                </a:cxn>
                <a:cxn ang="0">
                  <a:pos x="88" y="141"/>
                </a:cxn>
                <a:cxn ang="0">
                  <a:pos x="54" y="129"/>
                </a:cxn>
                <a:cxn ang="0">
                  <a:pos x="16" y="110"/>
                </a:cxn>
                <a:cxn ang="0">
                  <a:pos x="69" y="156"/>
                </a:cxn>
                <a:cxn ang="0">
                  <a:pos x="84" y="160"/>
                </a:cxn>
                <a:cxn ang="0">
                  <a:pos x="145" y="126"/>
                </a:cxn>
                <a:cxn ang="0">
                  <a:pos x="95" y="103"/>
                </a:cxn>
                <a:cxn ang="0">
                  <a:pos x="65" y="99"/>
                </a:cxn>
                <a:cxn ang="0">
                  <a:pos x="16" y="72"/>
                </a:cxn>
                <a:cxn ang="0">
                  <a:pos x="73" y="122"/>
                </a:cxn>
                <a:cxn ang="0">
                  <a:pos x="133" y="107"/>
                </a:cxn>
                <a:cxn ang="0">
                  <a:pos x="145" y="88"/>
                </a:cxn>
                <a:cxn ang="0">
                  <a:pos x="122" y="167"/>
                </a:cxn>
                <a:cxn ang="0">
                  <a:pos x="84" y="179"/>
                </a:cxn>
                <a:cxn ang="0">
                  <a:pos x="50" y="167"/>
                </a:cxn>
                <a:cxn ang="0">
                  <a:pos x="12" y="148"/>
                </a:cxn>
                <a:cxn ang="0">
                  <a:pos x="69" y="194"/>
                </a:cxn>
                <a:cxn ang="0">
                  <a:pos x="130" y="183"/>
                </a:cxn>
                <a:cxn ang="0">
                  <a:pos x="141" y="164"/>
                </a:cxn>
                <a:cxn ang="0">
                  <a:pos x="171" y="61"/>
                </a:cxn>
                <a:cxn ang="0">
                  <a:pos x="213" y="42"/>
                </a:cxn>
                <a:cxn ang="0">
                  <a:pos x="160" y="15"/>
                </a:cxn>
                <a:cxn ang="0">
                  <a:pos x="175" y="160"/>
                </a:cxn>
                <a:cxn ang="0">
                  <a:pos x="217" y="137"/>
                </a:cxn>
                <a:cxn ang="0">
                  <a:pos x="183" y="141"/>
                </a:cxn>
              </a:cxnLst>
              <a:rect l="0" t="0" r="r" b="b"/>
              <a:pathLst>
                <a:path w="232" h="209">
                  <a:moveTo>
                    <a:pt x="179" y="88"/>
                  </a:moveTo>
                  <a:lnTo>
                    <a:pt x="179" y="88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24" y="61"/>
                  </a:lnTo>
                  <a:lnTo>
                    <a:pt x="221" y="50"/>
                  </a:lnTo>
                  <a:lnTo>
                    <a:pt x="221" y="50"/>
                  </a:lnTo>
                  <a:lnTo>
                    <a:pt x="190" y="65"/>
                  </a:lnTo>
                  <a:lnTo>
                    <a:pt x="190" y="65"/>
                  </a:lnTo>
                  <a:lnTo>
                    <a:pt x="179" y="72"/>
                  </a:lnTo>
                  <a:lnTo>
                    <a:pt x="179" y="80"/>
                  </a:lnTo>
                  <a:lnTo>
                    <a:pt x="179" y="88"/>
                  </a:lnTo>
                  <a:lnTo>
                    <a:pt x="179" y="88"/>
                  </a:lnTo>
                  <a:close/>
                  <a:moveTo>
                    <a:pt x="221" y="88"/>
                  </a:moveTo>
                  <a:lnTo>
                    <a:pt x="221" y="88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79" y="110"/>
                  </a:lnTo>
                  <a:lnTo>
                    <a:pt x="179" y="122"/>
                  </a:lnTo>
                  <a:lnTo>
                    <a:pt x="179" y="122"/>
                  </a:lnTo>
                  <a:lnTo>
                    <a:pt x="209" y="107"/>
                  </a:lnTo>
                  <a:lnTo>
                    <a:pt x="209" y="107"/>
                  </a:lnTo>
                  <a:lnTo>
                    <a:pt x="221" y="99"/>
                  </a:lnTo>
                  <a:lnTo>
                    <a:pt x="221" y="88"/>
                  </a:lnTo>
                  <a:lnTo>
                    <a:pt x="221" y="88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118" y="27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69"/>
                  </a:lnTo>
                  <a:lnTo>
                    <a:pt x="232" y="69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32" y="84"/>
                  </a:lnTo>
                  <a:lnTo>
                    <a:pt x="232" y="95"/>
                  </a:lnTo>
                  <a:lnTo>
                    <a:pt x="232" y="103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8" y="126"/>
                  </a:lnTo>
                  <a:lnTo>
                    <a:pt x="228" y="145"/>
                  </a:lnTo>
                  <a:lnTo>
                    <a:pt x="228" y="145"/>
                  </a:lnTo>
                  <a:lnTo>
                    <a:pt x="224" y="148"/>
                  </a:lnTo>
                  <a:lnTo>
                    <a:pt x="224" y="148"/>
                  </a:lnTo>
                  <a:lnTo>
                    <a:pt x="152" y="183"/>
                  </a:lnTo>
                  <a:lnTo>
                    <a:pt x="118" y="198"/>
                  </a:lnTo>
                  <a:lnTo>
                    <a:pt x="80" y="209"/>
                  </a:lnTo>
                  <a:lnTo>
                    <a:pt x="80" y="209"/>
                  </a:lnTo>
                  <a:lnTo>
                    <a:pt x="73" y="209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4" y="133"/>
                  </a:lnTo>
                  <a:lnTo>
                    <a:pt x="4" y="126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07"/>
                  </a:lnTo>
                  <a:lnTo>
                    <a:pt x="4" y="103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4" y="91"/>
                  </a:lnTo>
                  <a:lnTo>
                    <a:pt x="4" y="80"/>
                  </a:lnTo>
                  <a:lnTo>
                    <a:pt x="4" y="65"/>
                  </a:lnTo>
                  <a:lnTo>
                    <a:pt x="4" y="65"/>
                  </a:lnTo>
                  <a:close/>
                  <a:moveTo>
                    <a:pt x="31" y="69"/>
                  </a:moveTo>
                  <a:lnTo>
                    <a:pt x="31" y="69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73" y="91"/>
                  </a:lnTo>
                  <a:lnTo>
                    <a:pt x="80" y="91"/>
                  </a:lnTo>
                  <a:lnTo>
                    <a:pt x="92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31" y="69"/>
                  </a:lnTo>
                  <a:lnTo>
                    <a:pt x="31" y="69"/>
                  </a:lnTo>
                  <a:close/>
                  <a:moveTo>
                    <a:pt x="145" y="126"/>
                  </a:moveTo>
                  <a:lnTo>
                    <a:pt x="145" y="126"/>
                  </a:lnTo>
                  <a:lnTo>
                    <a:pt x="107" y="137"/>
                  </a:lnTo>
                  <a:lnTo>
                    <a:pt x="107" y="137"/>
                  </a:lnTo>
                  <a:lnTo>
                    <a:pt x="88" y="141"/>
                  </a:lnTo>
                  <a:lnTo>
                    <a:pt x="80" y="141"/>
                  </a:lnTo>
                  <a:lnTo>
                    <a:pt x="69" y="137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22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6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133" y="145"/>
                  </a:lnTo>
                  <a:lnTo>
                    <a:pt x="133" y="145"/>
                  </a:lnTo>
                  <a:lnTo>
                    <a:pt x="141" y="141"/>
                  </a:lnTo>
                  <a:lnTo>
                    <a:pt x="145" y="126"/>
                  </a:lnTo>
                  <a:lnTo>
                    <a:pt x="145" y="126"/>
                  </a:lnTo>
                  <a:close/>
                  <a:moveTo>
                    <a:pt x="145" y="88"/>
                  </a:moveTo>
                  <a:lnTo>
                    <a:pt x="145" y="88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80" y="103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84"/>
                  </a:lnTo>
                  <a:lnTo>
                    <a:pt x="27" y="95"/>
                  </a:lnTo>
                  <a:lnTo>
                    <a:pt x="27" y="95"/>
                  </a:lnTo>
                  <a:lnTo>
                    <a:pt x="73" y="122"/>
                  </a:lnTo>
                  <a:lnTo>
                    <a:pt x="73" y="122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41" y="103"/>
                  </a:lnTo>
                  <a:lnTo>
                    <a:pt x="145" y="103"/>
                  </a:lnTo>
                  <a:lnTo>
                    <a:pt x="145" y="88"/>
                  </a:lnTo>
                  <a:lnTo>
                    <a:pt x="145" y="88"/>
                  </a:lnTo>
                  <a:close/>
                  <a:moveTo>
                    <a:pt x="141" y="164"/>
                  </a:moveTo>
                  <a:lnTo>
                    <a:pt x="141" y="164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84" y="179"/>
                  </a:lnTo>
                  <a:lnTo>
                    <a:pt x="76" y="179"/>
                  </a:lnTo>
                  <a:lnTo>
                    <a:pt x="65" y="17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2" y="160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130" y="183"/>
                  </a:lnTo>
                  <a:lnTo>
                    <a:pt x="130" y="183"/>
                  </a:lnTo>
                  <a:lnTo>
                    <a:pt x="137" y="179"/>
                  </a:lnTo>
                  <a:lnTo>
                    <a:pt x="141" y="175"/>
                  </a:lnTo>
                  <a:lnTo>
                    <a:pt x="141" y="164"/>
                  </a:lnTo>
                  <a:lnTo>
                    <a:pt x="141" y="164"/>
                  </a:lnTo>
                  <a:close/>
                  <a:moveTo>
                    <a:pt x="126" y="34"/>
                  </a:moveTo>
                  <a:lnTo>
                    <a:pt x="126" y="34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213" y="42"/>
                  </a:lnTo>
                  <a:lnTo>
                    <a:pt x="213" y="42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26" y="34"/>
                  </a:lnTo>
                  <a:lnTo>
                    <a:pt x="126" y="34"/>
                  </a:lnTo>
                  <a:close/>
                  <a:moveTo>
                    <a:pt x="175" y="160"/>
                  </a:moveTo>
                  <a:lnTo>
                    <a:pt x="175" y="160"/>
                  </a:lnTo>
                  <a:lnTo>
                    <a:pt x="209" y="145"/>
                  </a:lnTo>
                  <a:lnTo>
                    <a:pt x="209" y="145"/>
                  </a:lnTo>
                  <a:lnTo>
                    <a:pt x="217" y="137"/>
                  </a:lnTo>
                  <a:lnTo>
                    <a:pt x="217" y="122"/>
                  </a:lnTo>
                  <a:lnTo>
                    <a:pt x="217" y="122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75" y="148"/>
                  </a:lnTo>
                  <a:lnTo>
                    <a:pt x="175" y="160"/>
                  </a:lnTo>
                  <a:lnTo>
                    <a:pt x="175" y="1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3792540" y="3808293"/>
              <a:ext cx="193675" cy="180850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57" y="16"/>
                </a:cxn>
                <a:cxn ang="0">
                  <a:pos x="76" y="16"/>
                </a:cxn>
                <a:cxn ang="0">
                  <a:pos x="76" y="16"/>
                </a:cxn>
                <a:cxn ang="0">
                  <a:pos x="76" y="73"/>
                </a:cxn>
                <a:cxn ang="0">
                  <a:pos x="76" y="73"/>
                </a:cxn>
                <a:cxn ang="0">
                  <a:pos x="80" y="73"/>
                </a:cxn>
                <a:cxn ang="0">
                  <a:pos x="80" y="73"/>
                </a:cxn>
                <a:cxn ang="0">
                  <a:pos x="88" y="31"/>
                </a:cxn>
                <a:cxn ang="0">
                  <a:pos x="88" y="31"/>
                </a:cxn>
                <a:cxn ang="0">
                  <a:pos x="118" y="50"/>
                </a:cxn>
                <a:cxn ang="0">
                  <a:pos x="118" y="50"/>
                </a:cxn>
                <a:cxn ang="0">
                  <a:pos x="122" y="54"/>
                </a:cxn>
                <a:cxn ang="0">
                  <a:pos x="122" y="54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7"/>
                </a:cxn>
                <a:cxn ang="0">
                  <a:pos x="99" y="107"/>
                </a:cxn>
                <a:cxn ang="0">
                  <a:pos x="34" y="103"/>
                </a:cxn>
                <a:cxn ang="0">
                  <a:pos x="34" y="103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57" y="16"/>
                </a:cxn>
                <a:cxn ang="0">
                  <a:pos x="57" y="16"/>
                </a:cxn>
              </a:cxnLst>
              <a:rect l="0" t="0" r="r" b="b"/>
              <a:pathLst>
                <a:path w="122" h="107">
                  <a:moveTo>
                    <a:pt x="57" y="16"/>
                  </a:moveTo>
                  <a:lnTo>
                    <a:pt x="57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73"/>
                  </a:lnTo>
                  <a:lnTo>
                    <a:pt x="76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16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3792540" y="4000974"/>
              <a:ext cx="200025" cy="45635"/>
            </a:xfrm>
            <a:custGeom>
              <a:avLst/>
              <a:gdLst/>
              <a:ahLst/>
              <a:cxnLst>
                <a:cxn ang="0">
                  <a:pos x="103" y="27"/>
                </a:cxn>
                <a:cxn ang="0">
                  <a:pos x="103" y="27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22" y="8"/>
                </a:cxn>
                <a:cxn ang="0">
                  <a:pos x="126" y="12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7"/>
                </a:cxn>
                <a:cxn ang="0">
                  <a:pos x="110" y="27"/>
                </a:cxn>
                <a:cxn ang="0">
                  <a:pos x="110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  <a:cxn ang="0">
                  <a:pos x="103" y="27"/>
                </a:cxn>
              </a:cxnLst>
              <a:rect l="0" t="0" r="r" b="b"/>
              <a:pathLst>
                <a:path w="126" h="27">
                  <a:moveTo>
                    <a:pt x="103" y="27"/>
                  </a:moveTo>
                  <a:lnTo>
                    <a:pt x="103" y="27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7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785815" y="5040437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6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7" y="205"/>
                </a:cxn>
                <a:cxn ang="0">
                  <a:pos x="27" y="205"/>
                </a:cxn>
                <a:cxn ang="0">
                  <a:pos x="27" y="179"/>
                </a:cxn>
                <a:cxn ang="0">
                  <a:pos x="27" y="152"/>
                </a:cxn>
                <a:cxn ang="0">
                  <a:pos x="34" y="130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9"/>
                </a:cxn>
                <a:cxn ang="0">
                  <a:pos x="61" y="92"/>
                </a:cxn>
                <a:cxn ang="0">
                  <a:pos x="61" y="92"/>
                </a:cxn>
                <a:cxn ang="0">
                  <a:pos x="49" y="88"/>
                </a:cxn>
                <a:cxn ang="0">
                  <a:pos x="49" y="88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50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70" y="65"/>
                </a:cxn>
                <a:cxn ang="0">
                  <a:pos x="270" y="65"/>
                </a:cxn>
                <a:cxn ang="0">
                  <a:pos x="277" y="73"/>
                </a:cxn>
                <a:cxn ang="0">
                  <a:pos x="285" y="84"/>
                </a:cxn>
                <a:cxn ang="0">
                  <a:pos x="285" y="84"/>
                </a:cxn>
                <a:cxn ang="0">
                  <a:pos x="273" y="92"/>
                </a:cxn>
                <a:cxn ang="0">
                  <a:pos x="273" y="92"/>
                </a:cxn>
                <a:cxn ang="0">
                  <a:pos x="243" y="107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9"/>
                </a:cxn>
                <a:cxn ang="0">
                  <a:pos x="125" y="149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6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7" y="179"/>
                  </a:lnTo>
                  <a:lnTo>
                    <a:pt x="27" y="152"/>
                  </a:lnTo>
                  <a:lnTo>
                    <a:pt x="34" y="130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9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49" y="88"/>
                  </a:lnTo>
                  <a:lnTo>
                    <a:pt x="49" y="88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50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7" y="73"/>
                  </a:lnTo>
                  <a:lnTo>
                    <a:pt x="285" y="84"/>
                  </a:lnTo>
                  <a:lnTo>
                    <a:pt x="285" y="84"/>
                  </a:lnTo>
                  <a:lnTo>
                    <a:pt x="273" y="92"/>
                  </a:lnTo>
                  <a:lnTo>
                    <a:pt x="273" y="92"/>
                  </a:lnTo>
                  <a:lnTo>
                    <a:pt x="243" y="107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9"/>
                  </a:lnTo>
                  <a:lnTo>
                    <a:pt x="125" y="149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1003303" y="5214525"/>
              <a:ext cx="366713" cy="346488"/>
            </a:xfrm>
            <a:custGeom>
              <a:avLst/>
              <a:gdLst/>
              <a:ahLst/>
              <a:cxnLst>
                <a:cxn ang="0">
                  <a:pos x="212" y="68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2"/>
                </a:cxn>
                <a:cxn ang="0">
                  <a:pos x="178" y="121"/>
                </a:cxn>
                <a:cxn ang="0">
                  <a:pos x="220" y="84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4"/>
                </a:cxn>
                <a:cxn ang="0">
                  <a:pos x="231" y="65"/>
                </a:cxn>
                <a:cxn ang="0">
                  <a:pos x="231" y="91"/>
                </a:cxn>
                <a:cxn ang="0">
                  <a:pos x="227" y="125"/>
                </a:cxn>
                <a:cxn ang="0">
                  <a:pos x="224" y="144"/>
                </a:cxn>
                <a:cxn ang="0">
                  <a:pos x="79" y="205"/>
                </a:cxn>
                <a:cxn ang="0">
                  <a:pos x="3" y="171"/>
                </a:cxn>
                <a:cxn ang="0">
                  <a:pos x="0" y="159"/>
                </a:cxn>
                <a:cxn ang="0">
                  <a:pos x="3" y="133"/>
                </a:cxn>
                <a:cxn ang="0">
                  <a:pos x="3" y="125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46"/>
                </a:cxn>
                <a:cxn ang="0">
                  <a:pos x="144" y="121"/>
                </a:cxn>
                <a:cxn ang="0">
                  <a:pos x="87" y="137"/>
                </a:cxn>
                <a:cxn ang="0">
                  <a:pos x="53" y="129"/>
                </a:cxn>
                <a:cxn ang="0">
                  <a:pos x="15" y="106"/>
                </a:cxn>
                <a:cxn ang="0">
                  <a:pos x="68" y="156"/>
                </a:cxn>
                <a:cxn ang="0">
                  <a:pos x="83" y="156"/>
                </a:cxn>
                <a:cxn ang="0">
                  <a:pos x="144" y="121"/>
                </a:cxn>
                <a:cxn ang="0">
                  <a:pos x="95" y="99"/>
                </a:cxn>
                <a:cxn ang="0">
                  <a:pos x="64" y="95"/>
                </a:cxn>
                <a:cxn ang="0">
                  <a:pos x="15" y="68"/>
                </a:cxn>
                <a:cxn ang="0">
                  <a:pos x="72" y="118"/>
                </a:cxn>
                <a:cxn ang="0">
                  <a:pos x="133" y="106"/>
                </a:cxn>
                <a:cxn ang="0">
                  <a:pos x="144" y="84"/>
                </a:cxn>
                <a:cxn ang="0">
                  <a:pos x="121" y="167"/>
                </a:cxn>
                <a:cxn ang="0">
                  <a:pos x="83" y="175"/>
                </a:cxn>
                <a:cxn ang="0">
                  <a:pos x="49" y="167"/>
                </a:cxn>
                <a:cxn ang="0">
                  <a:pos x="11" y="144"/>
                </a:cxn>
                <a:cxn ang="0">
                  <a:pos x="68" y="194"/>
                </a:cxn>
                <a:cxn ang="0">
                  <a:pos x="129" y="178"/>
                </a:cxn>
                <a:cxn ang="0">
                  <a:pos x="140" y="159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1"/>
                </a:cxn>
                <a:cxn ang="0">
                  <a:pos x="174" y="159"/>
                </a:cxn>
                <a:cxn ang="0">
                  <a:pos x="216" y="133"/>
                </a:cxn>
                <a:cxn ang="0">
                  <a:pos x="182" y="137"/>
                </a:cxn>
              </a:cxnLst>
              <a:rect l="0" t="0" r="r" b="b"/>
              <a:pathLst>
                <a:path w="231" h="205">
                  <a:moveTo>
                    <a:pt x="178" y="84"/>
                  </a:moveTo>
                  <a:lnTo>
                    <a:pt x="178" y="84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4" y="61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2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8" y="110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208" y="102"/>
                  </a:lnTo>
                  <a:lnTo>
                    <a:pt x="208" y="102"/>
                  </a:lnTo>
                  <a:lnTo>
                    <a:pt x="220" y="95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1"/>
                  </a:moveTo>
                  <a:lnTo>
                    <a:pt x="3" y="61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4"/>
                  </a:lnTo>
                  <a:lnTo>
                    <a:pt x="227" y="34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0"/>
                  </a:lnTo>
                  <a:lnTo>
                    <a:pt x="231" y="91"/>
                  </a:lnTo>
                  <a:lnTo>
                    <a:pt x="231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5"/>
                  </a:lnTo>
                  <a:lnTo>
                    <a:pt x="227" y="140"/>
                  </a:lnTo>
                  <a:lnTo>
                    <a:pt x="227" y="140"/>
                  </a:lnTo>
                  <a:lnTo>
                    <a:pt x="224" y="144"/>
                  </a:lnTo>
                  <a:lnTo>
                    <a:pt x="224" y="144"/>
                  </a:lnTo>
                  <a:lnTo>
                    <a:pt x="152" y="178"/>
                  </a:lnTo>
                  <a:lnTo>
                    <a:pt x="117" y="194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2" y="205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29"/>
                  </a:lnTo>
                  <a:lnTo>
                    <a:pt x="3" y="12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9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3" y="87"/>
                  </a:lnTo>
                  <a:lnTo>
                    <a:pt x="3" y="80"/>
                  </a:lnTo>
                  <a:lnTo>
                    <a:pt x="3" y="61"/>
                  </a:lnTo>
                  <a:lnTo>
                    <a:pt x="3" y="61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7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1"/>
                  </a:moveTo>
                  <a:lnTo>
                    <a:pt x="144" y="121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37"/>
                  </a:lnTo>
                  <a:lnTo>
                    <a:pt x="79" y="137"/>
                  </a:lnTo>
                  <a:lnTo>
                    <a:pt x="68" y="137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21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6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40" y="137"/>
                  </a:lnTo>
                  <a:lnTo>
                    <a:pt x="144" y="121"/>
                  </a:lnTo>
                  <a:lnTo>
                    <a:pt x="144" y="121"/>
                  </a:lnTo>
                  <a:close/>
                  <a:moveTo>
                    <a:pt x="144" y="84"/>
                  </a:moveTo>
                  <a:lnTo>
                    <a:pt x="144" y="84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79" y="102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84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40" y="102"/>
                  </a:lnTo>
                  <a:lnTo>
                    <a:pt x="144" y="99"/>
                  </a:lnTo>
                  <a:lnTo>
                    <a:pt x="144" y="84"/>
                  </a:lnTo>
                  <a:lnTo>
                    <a:pt x="144" y="84"/>
                  </a:lnTo>
                  <a:close/>
                  <a:moveTo>
                    <a:pt x="140" y="159"/>
                  </a:moveTo>
                  <a:lnTo>
                    <a:pt x="140" y="159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6" y="175"/>
                  </a:lnTo>
                  <a:lnTo>
                    <a:pt x="64" y="17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59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8"/>
                  </a:lnTo>
                  <a:lnTo>
                    <a:pt x="129" y="178"/>
                  </a:lnTo>
                  <a:lnTo>
                    <a:pt x="136" y="175"/>
                  </a:lnTo>
                  <a:lnTo>
                    <a:pt x="140" y="175"/>
                  </a:lnTo>
                  <a:lnTo>
                    <a:pt x="140" y="159"/>
                  </a:lnTo>
                  <a:lnTo>
                    <a:pt x="140" y="159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59"/>
                  </a:moveTo>
                  <a:lnTo>
                    <a:pt x="174" y="159"/>
                  </a:lnTo>
                  <a:lnTo>
                    <a:pt x="208" y="140"/>
                  </a:lnTo>
                  <a:lnTo>
                    <a:pt x="208" y="140"/>
                  </a:lnTo>
                  <a:lnTo>
                    <a:pt x="216" y="133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74" y="144"/>
                  </a:lnTo>
                  <a:lnTo>
                    <a:pt x="174" y="159"/>
                  </a:lnTo>
                  <a:lnTo>
                    <a:pt x="174" y="15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947740" y="4797050"/>
              <a:ext cx="193675" cy="179159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2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6" y="69"/>
                </a:cxn>
                <a:cxn ang="0">
                  <a:pos x="76" y="69"/>
                </a:cxn>
                <a:cxn ang="0">
                  <a:pos x="80" y="69"/>
                </a:cxn>
                <a:cxn ang="0">
                  <a:pos x="80" y="69"/>
                </a:cxn>
                <a:cxn ang="0">
                  <a:pos x="88" y="27"/>
                </a:cxn>
                <a:cxn ang="0">
                  <a:pos x="88" y="27"/>
                </a:cxn>
                <a:cxn ang="0">
                  <a:pos x="118" y="46"/>
                </a:cxn>
                <a:cxn ang="0">
                  <a:pos x="118" y="46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99"/>
                </a:cxn>
                <a:cxn ang="0">
                  <a:pos x="35" y="99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57" y="12"/>
                </a:cxn>
                <a:cxn ang="0">
                  <a:pos x="57" y="12"/>
                </a:cxn>
              </a:cxnLst>
              <a:rect l="0" t="0" r="r" b="b"/>
              <a:pathLst>
                <a:path w="122" h="106">
                  <a:moveTo>
                    <a:pt x="57" y="12"/>
                  </a:moveTo>
                  <a:lnTo>
                    <a:pt x="57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947740" y="4982970"/>
              <a:ext cx="200025" cy="52396"/>
            </a:xfrm>
            <a:custGeom>
              <a:avLst/>
              <a:gdLst/>
              <a:ahLst/>
              <a:cxnLst>
                <a:cxn ang="0">
                  <a:pos x="103" y="31"/>
                </a:cxn>
                <a:cxn ang="0">
                  <a:pos x="103" y="31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8"/>
                </a:cxn>
                <a:cxn ang="0">
                  <a:pos x="111" y="8"/>
                </a:cxn>
                <a:cxn ang="0">
                  <a:pos x="122" y="12"/>
                </a:cxn>
                <a:cxn ang="0">
                  <a:pos x="126" y="15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7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103" y="31"/>
                </a:cxn>
                <a:cxn ang="0">
                  <a:pos x="103" y="31"/>
                </a:cxn>
                <a:cxn ang="0">
                  <a:pos x="103" y="31"/>
                </a:cxn>
                <a:cxn ang="0">
                  <a:pos x="103" y="31"/>
                </a:cxn>
              </a:cxnLst>
              <a:rect l="0" t="0" r="r" b="b"/>
              <a:pathLst>
                <a:path w="126" h="31">
                  <a:moveTo>
                    <a:pt x="103" y="31"/>
                  </a:moveTo>
                  <a:lnTo>
                    <a:pt x="103" y="3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22" y="12"/>
                  </a:lnTo>
                  <a:lnTo>
                    <a:pt x="126" y="15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7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1497015" y="5040437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6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7" y="205"/>
                </a:cxn>
                <a:cxn ang="0">
                  <a:pos x="27" y="205"/>
                </a:cxn>
                <a:cxn ang="0">
                  <a:pos x="27" y="179"/>
                </a:cxn>
                <a:cxn ang="0">
                  <a:pos x="27" y="152"/>
                </a:cxn>
                <a:cxn ang="0">
                  <a:pos x="34" y="130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9"/>
                </a:cxn>
                <a:cxn ang="0">
                  <a:pos x="61" y="92"/>
                </a:cxn>
                <a:cxn ang="0">
                  <a:pos x="61" y="92"/>
                </a:cxn>
                <a:cxn ang="0">
                  <a:pos x="49" y="88"/>
                </a:cxn>
                <a:cxn ang="0">
                  <a:pos x="49" y="88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50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3"/>
                </a:cxn>
                <a:cxn ang="0">
                  <a:pos x="285" y="84"/>
                </a:cxn>
                <a:cxn ang="0">
                  <a:pos x="285" y="84"/>
                </a:cxn>
                <a:cxn ang="0">
                  <a:pos x="273" y="92"/>
                </a:cxn>
                <a:cxn ang="0">
                  <a:pos x="273" y="92"/>
                </a:cxn>
                <a:cxn ang="0">
                  <a:pos x="243" y="107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9"/>
                </a:cxn>
                <a:cxn ang="0">
                  <a:pos x="125" y="149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6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7" y="179"/>
                  </a:lnTo>
                  <a:lnTo>
                    <a:pt x="27" y="152"/>
                  </a:lnTo>
                  <a:lnTo>
                    <a:pt x="34" y="130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9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49" y="88"/>
                  </a:lnTo>
                  <a:lnTo>
                    <a:pt x="49" y="88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50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3"/>
                  </a:lnTo>
                  <a:lnTo>
                    <a:pt x="285" y="84"/>
                  </a:lnTo>
                  <a:lnTo>
                    <a:pt x="285" y="84"/>
                  </a:lnTo>
                  <a:lnTo>
                    <a:pt x="273" y="92"/>
                  </a:lnTo>
                  <a:lnTo>
                    <a:pt x="273" y="92"/>
                  </a:lnTo>
                  <a:lnTo>
                    <a:pt x="243" y="107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9"/>
                  </a:lnTo>
                  <a:lnTo>
                    <a:pt x="125" y="149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90"/>
            <p:cNvSpPr>
              <a:spLocks noEditPoints="1"/>
            </p:cNvSpPr>
            <p:nvPr/>
          </p:nvSpPr>
          <p:spPr bwMode="auto">
            <a:xfrm>
              <a:off x="1714503" y="5214525"/>
              <a:ext cx="366713" cy="346488"/>
            </a:xfrm>
            <a:custGeom>
              <a:avLst/>
              <a:gdLst/>
              <a:ahLst/>
              <a:cxnLst>
                <a:cxn ang="0">
                  <a:pos x="212" y="68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2"/>
                </a:cxn>
                <a:cxn ang="0">
                  <a:pos x="178" y="121"/>
                </a:cxn>
                <a:cxn ang="0">
                  <a:pos x="220" y="84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4"/>
                </a:cxn>
                <a:cxn ang="0">
                  <a:pos x="231" y="65"/>
                </a:cxn>
                <a:cxn ang="0">
                  <a:pos x="231" y="91"/>
                </a:cxn>
                <a:cxn ang="0">
                  <a:pos x="227" y="125"/>
                </a:cxn>
                <a:cxn ang="0">
                  <a:pos x="224" y="144"/>
                </a:cxn>
                <a:cxn ang="0">
                  <a:pos x="79" y="205"/>
                </a:cxn>
                <a:cxn ang="0">
                  <a:pos x="3" y="171"/>
                </a:cxn>
                <a:cxn ang="0">
                  <a:pos x="0" y="159"/>
                </a:cxn>
                <a:cxn ang="0">
                  <a:pos x="3" y="133"/>
                </a:cxn>
                <a:cxn ang="0">
                  <a:pos x="3" y="125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46"/>
                </a:cxn>
                <a:cxn ang="0">
                  <a:pos x="144" y="121"/>
                </a:cxn>
                <a:cxn ang="0">
                  <a:pos x="87" y="137"/>
                </a:cxn>
                <a:cxn ang="0">
                  <a:pos x="53" y="129"/>
                </a:cxn>
                <a:cxn ang="0">
                  <a:pos x="15" y="106"/>
                </a:cxn>
                <a:cxn ang="0">
                  <a:pos x="68" y="156"/>
                </a:cxn>
                <a:cxn ang="0">
                  <a:pos x="83" y="156"/>
                </a:cxn>
                <a:cxn ang="0">
                  <a:pos x="144" y="121"/>
                </a:cxn>
                <a:cxn ang="0">
                  <a:pos x="95" y="99"/>
                </a:cxn>
                <a:cxn ang="0">
                  <a:pos x="64" y="95"/>
                </a:cxn>
                <a:cxn ang="0">
                  <a:pos x="15" y="68"/>
                </a:cxn>
                <a:cxn ang="0">
                  <a:pos x="72" y="118"/>
                </a:cxn>
                <a:cxn ang="0">
                  <a:pos x="132" y="106"/>
                </a:cxn>
                <a:cxn ang="0">
                  <a:pos x="144" y="84"/>
                </a:cxn>
                <a:cxn ang="0">
                  <a:pos x="121" y="167"/>
                </a:cxn>
                <a:cxn ang="0">
                  <a:pos x="83" y="175"/>
                </a:cxn>
                <a:cxn ang="0">
                  <a:pos x="49" y="167"/>
                </a:cxn>
                <a:cxn ang="0">
                  <a:pos x="11" y="144"/>
                </a:cxn>
                <a:cxn ang="0">
                  <a:pos x="68" y="194"/>
                </a:cxn>
                <a:cxn ang="0">
                  <a:pos x="129" y="178"/>
                </a:cxn>
                <a:cxn ang="0">
                  <a:pos x="140" y="159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1"/>
                </a:cxn>
                <a:cxn ang="0">
                  <a:pos x="174" y="159"/>
                </a:cxn>
                <a:cxn ang="0">
                  <a:pos x="216" y="133"/>
                </a:cxn>
                <a:cxn ang="0">
                  <a:pos x="182" y="137"/>
                </a:cxn>
              </a:cxnLst>
              <a:rect l="0" t="0" r="r" b="b"/>
              <a:pathLst>
                <a:path w="231" h="205">
                  <a:moveTo>
                    <a:pt x="178" y="84"/>
                  </a:moveTo>
                  <a:lnTo>
                    <a:pt x="178" y="84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4" y="61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2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8" y="110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208" y="102"/>
                  </a:lnTo>
                  <a:lnTo>
                    <a:pt x="208" y="102"/>
                  </a:lnTo>
                  <a:lnTo>
                    <a:pt x="220" y="95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1"/>
                  </a:moveTo>
                  <a:lnTo>
                    <a:pt x="3" y="61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4"/>
                  </a:lnTo>
                  <a:lnTo>
                    <a:pt x="227" y="34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0"/>
                  </a:lnTo>
                  <a:lnTo>
                    <a:pt x="231" y="91"/>
                  </a:lnTo>
                  <a:lnTo>
                    <a:pt x="231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5"/>
                  </a:lnTo>
                  <a:lnTo>
                    <a:pt x="227" y="140"/>
                  </a:lnTo>
                  <a:lnTo>
                    <a:pt x="227" y="140"/>
                  </a:lnTo>
                  <a:lnTo>
                    <a:pt x="224" y="144"/>
                  </a:lnTo>
                  <a:lnTo>
                    <a:pt x="224" y="144"/>
                  </a:lnTo>
                  <a:lnTo>
                    <a:pt x="151" y="178"/>
                  </a:lnTo>
                  <a:lnTo>
                    <a:pt x="117" y="194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2" y="205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29"/>
                  </a:lnTo>
                  <a:lnTo>
                    <a:pt x="3" y="12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9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3" y="87"/>
                  </a:lnTo>
                  <a:lnTo>
                    <a:pt x="3" y="80"/>
                  </a:lnTo>
                  <a:lnTo>
                    <a:pt x="3" y="61"/>
                  </a:lnTo>
                  <a:lnTo>
                    <a:pt x="3" y="61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7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1"/>
                  </a:moveTo>
                  <a:lnTo>
                    <a:pt x="144" y="121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37"/>
                  </a:lnTo>
                  <a:lnTo>
                    <a:pt x="79" y="137"/>
                  </a:lnTo>
                  <a:lnTo>
                    <a:pt x="68" y="137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21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6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40" y="137"/>
                  </a:lnTo>
                  <a:lnTo>
                    <a:pt x="144" y="121"/>
                  </a:lnTo>
                  <a:lnTo>
                    <a:pt x="144" y="121"/>
                  </a:lnTo>
                  <a:close/>
                  <a:moveTo>
                    <a:pt x="144" y="84"/>
                  </a:moveTo>
                  <a:lnTo>
                    <a:pt x="144" y="84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79" y="102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84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40" y="102"/>
                  </a:lnTo>
                  <a:lnTo>
                    <a:pt x="144" y="99"/>
                  </a:lnTo>
                  <a:lnTo>
                    <a:pt x="144" y="84"/>
                  </a:lnTo>
                  <a:lnTo>
                    <a:pt x="144" y="84"/>
                  </a:lnTo>
                  <a:close/>
                  <a:moveTo>
                    <a:pt x="140" y="159"/>
                  </a:moveTo>
                  <a:lnTo>
                    <a:pt x="140" y="159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6" y="175"/>
                  </a:lnTo>
                  <a:lnTo>
                    <a:pt x="64" y="17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59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8"/>
                  </a:lnTo>
                  <a:lnTo>
                    <a:pt x="129" y="178"/>
                  </a:lnTo>
                  <a:lnTo>
                    <a:pt x="136" y="175"/>
                  </a:lnTo>
                  <a:lnTo>
                    <a:pt x="140" y="175"/>
                  </a:lnTo>
                  <a:lnTo>
                    <a:pt x="140" y="159"/>
                  </a:lnTo>
                  <a:lnTo>
                    <a:pt x="140" y="159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59"/>
                  </a:moveTo>
                  <a:lnTo>
                    <a:pt x="174" y="159"/>
                  </a:lnTo>
                  <a:lnTo>
                    <a:pt x="208" y="140"/>
                  </a:lnTo>
                  <a:lnTo>
                    <a:pt x="208" y="140"/>
                  </a:lnTo>
                  <a:lnTo>
                    <a:pt x="216" y="133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74" y="144"/>
                  </a:lnTo>
                  <a:lnTo>
                    <a:pt x="174" y="159"/>
                  </a:lnTo>
                  <a:lnTo>
                    <a:pt x="174" y="15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1658940" y="4797050"/>
              <a:ext cx="193675" cy="179159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2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6" y="69"/>
                </a:cxn>
                <a:cxn ang="0">
                  <a:pos x="76" y="69"/>
                </a:cxn>
                <a:cxn ang="0">
                  <a:pos x="80" y="69"/>
                </a:cxn>
                <a:cxn ang="0">
                  <a:pos x="80" y="69"/>
                </a:cxn>
                <a:cxn ang="0">
                  <a:pos x="88" y="27"/>
                </a:cxn>
                <a:cxn ang="0">
                  <a:pos x="88" y="27"/>
                </a:cxn>
                <a:cxn ang="0">
                  <a:pos x="118" y="46"/>
                </a:cxn>
                <a:cxn ang="0">
                  <a:pos x="118" y="46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99"/>
                </a:cxn>
                <a:cxn ang="0">
                  <a:pos x="35" y="99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57" y="12"/>
                </a:cxn>
                <a:cxn ang="0">
                  <a:pos x="57" y="12"/>
                </a:cxn>
              </a:cxnLst>
              <a:rect l="0" t="0" r="r" b="b"/>
              <a:pathLst>
                <a:path w="122" h="106">
                  <a:moveTo>
                    <a:pt x="57" y="12"/>
                  </a:moveTo>
                  <a:lnTo>
                    <a:pt x="57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1658940" y="4982970"/>
              <a:ext cx="200025" cy="52396"/>
            </a:xfrm>
            <a:custGeom>
              <a:avLst/>
              <a:gdLst/>
              <a:ahLst/>
              <a:cxnLst>
                <a:cxn ang="0">
                  <a:pos x="103" y="31"/>
                </a:cxn>
                <a:cxn ang="0">
                  <a:pos x="103" y="31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1" y="8"/>
                </a:cxn>
                <a:cxn ang="0">
                  <a:pos x="111" y="8"/>
                </a:cxn>
                <a:cxn ang="0">
                  <a:pos x="122" y="12"/>
                </a:cxn>
                <a:cxn ang="0">
                  <a:pos x="126" y="15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7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103" y="31"/>
                </a:cxn>
                <a:cxn ang="0">
                  <a:pos x="103" y="31"/>
                </a:cxn>
                <a:cxn ang="0">
                  <a:pos x="103" y="31"/>
                </a:cxn>
                <a:cxn ang="0">
                  <a:pos x="103" y="31"/>
                </a:cxn>
              </a:cxnLst>
              <a:rect l="0" t="0" r="r" b="b"/>
              <a:pathLst>
                <a:path w="126" h="31">
                  <a:moveTo>
                    <a:pt x="103" y="31"/>
                  </a:moveTo>
                  <a:lnTo>
                    <a:pt x="103" y="3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22" y="12"/>
                  </a:lnTo>
                  <a:lnTo>
                    <a:pt x="126" y="15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7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2208215" y="5040437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6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9"/>
                </a:cxn>
                <a:cxn ang="0">
                  <a:pos x="26" y="152"/>
                </a:cxn>
                <a:cxn ang="0">
                  <a:pos x="34" y="130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9"/>
                </a:cxn>
                <a:cxn ang="0">
                  <a:pos x="61" y="92"/>
                </a:cxn>
                <a:cxn ang="0">
                  <a:pos x="61" y="92"/>
                </a:cxn>
                <a:cxn ang="0">
                  <a:pos x="49" y="88"/>
                </a:cxn>
                <a:cxn ang="0">
                  <a:pos x="49" y="88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50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3"/>
                </a:cxn>
                <a:cxn ang="0">
                  <a:pos x="285" y="84"/>
                </a:cxn>
                <a:cxn ang="0">
                  <a:pos x="285" y="84"/>
                </a:cxn>
                <a:cxn ang="0">
                  <a:pos x="273" y="92"/>
                </a:cxn>
                <a:cxn ang="0">
                  <a:pos x="273" y="92"/>
                </a:cxn>
                <a:cxn ang="0">
                  <a:pos x="243" y="107"/>
                </a:cxn>
                <a:cxn ang="0">
                  <a:pos x="216" y="118"/>
                </a:cxn>
                <a:cxn ang="0">
                  <a:pos x="156" y="137"/>
                </a:cxn>
                <a:cxn ang="0">
                  <a:pos x="156" y="137"/>
                </a:cxn>
                <a:cxn ang="0">
                  <a:pos x="125" y="149"/>
                </a:cxn>
                <a:cxn ang="0">
                  <a:pos x="125" y="149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6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9"/>
                  </a:lnTo>
                  <a:lnTo>
                    <a:pt x="26" y="152"/>
                  </a:lnTo>
                  <a:lnTo>
                    <a:pt x="34" y="130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9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49" y="88"/>
                  </a:lnTo>
                  <a:lnTo>
                    <a:pt x="49" y="88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50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3"/>
                  </a:lnTo>
                  <a:lnTo>
                    <a:pt x="285" y="84"/>
                  </a:lnTo>
                  <a:lnTo>
                    <a:pt x="285" y="84"/>
                  </a:lnTo>
                  <a:lnTo>
                    <a:pt x="273" y="92"/>
                  </a:lnTo>
                  <a:lnTo>
                    <a:pt x="273" y="92"/>
                  </a:lnTo>
                  <a:lnTo>
                    <a:pt x="243" y="107"/>
                  </a:lnTo>
                  <a:lnTo>
                    <a:pt x="216" y="118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25" y="149"/>
                  </a:lnTo>
                  <a:lnTo>
                    <a:pt x="125" y="149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4"/>
            <p:cNvSpPr>
              <a:spLocks noEditPoints="1"/>
            </p:cNvSpPr>
            <p:nvPr/>
          </p:nvSpPr>
          <p:spPr bwMode="auto">
            <a:xfrm>
              <a:off x="2425703" y="5214525"/>
              <a:ext cx="366713" cy="346488"/>
            </a:xfrm>
            <a:custGeom>
              <a:avLst/>
              <a:gdLst/>
              <a:ahLst/>
              <a:cxnLst>
                <a:cxn ang="0">
                  <a:pos x="212" y="68"/>
                </a:cxn>
                <a:cxn ang="0">
                  <a:pos x="189" y="65"/>
                </a:cxn>
                <a:cxn ang="0">
                  <a:pos x="178" y="84"/>
                </a:cxn>
                <a:cxn ang="0">
                  <a:pos x="186" y="102"/>
                </a:cxn>
                <a:cxn ang="0">
                  <a:pos x="178" y="121"/>
                </a:cxn>
                <a:cxn ang="0">
                  <a:pos x="220" y="84"/>
                </a:cxn>
                <a:cxn ang="0">
                  <a:pos x="72" y="42"/>
                </a:cxn>
                <a:cxn ang="0">
                  <a:pos x="155" y="0"/>
                </a:cxn>
                <a:cxn ang="0">
                  <a:pos x="227" y="34"/>
                </a:cxn>
                <a:cxn ang="0">
                  <a:pos x="231" y="65"/>
                </a:cxn>
                <a:cxn ang="0">
                  <a:pos x="231" y="91"/>
                </a:cxn>
                <a:cxn ang="0">
                  <a:pos x="227" y="125"/>
                </a:cxn>
                <a:cxn ang="0">
                  <a:pos x="224" y="144"/>
                </a:cxn>
                <a:cxn ang="0">
                  <a:pos x="79" y="205"/>
                </a:cxn>
                <a:cxn ang="0">
                  <a:pos x="3" y="171"/>
                </a:cxn>
                <a:cxn ang="0">
                  <a:pos x="0" y="159"/>
                </a:cxn>
                <a:cxn ang="0">
                  <a:pos x="3" y="133"/>
                </a:cxn>
                <a:cxn ang="0">
                  <a:pos x="3" y="125"/>
                </a:cxn>
                <a:cxn ang="0">
                  <a:pos x="3" y="99"/>
                </a:cxn>
                <a:cxn ang="0">
                  <a:pos x="3" y="80"/>
                </a:cxn>
                <a:cxn ang="0">
                  <a:pos x="30" y="65"/>
                </a:cxn>
                <a:cxn ang="0">
                  <a:pos x="79" y="91"/>
                </a:cxn>
                <a:cxn ang="0">
                  <a:pos x="140" y="76"/>
                </a:cxn>
                <a:cxn ang="0">
                  <a:pos x="87" y="46"/>
                </a:cxn>
                <a:cxn ang="0">
                  <a:pos x="144" y="121"/>
                </a:cxn>
                <a:cxn ang="0">
                  <a:pos x="87" y="137"/>
                </a:cxn>
                <a:cxn ang="0">
                  <a:pos x="53" y="129"/>
                </a:cxn>
                <a:cxn ang="0">
                  <a:pos x="15" y="106"/>
                </a:cxn>
                <a:cxn ang="0">
                  <a:pos x="68" y="156"/>
                </a:cxn>
                <a:cxn ang="0">
                  <a:pos x="83" y="156"/>
                </a:cxn>
                <a:cxn ang="0">
                  <a:pos x="144" y="121"/>
                </a:cxn>
                <a:cxn ang="0">
                  <a:pos x="94" y="99"/>
                </a:cxn>
                <a:cxn ang="0">
                  <a:pos x="64" y="95"/>
                </a:cxn>
                <a:cxn ang="0">
                  <a:pos x="15" y="68"/>
                </a:cxn>
                <a:cxn ang="0">
                  <a:pos x="72" y="118"/>
                </a:cxn>
                <a:cxn ang="0">
                  <a:pos x="132" y="106"/>
                </a:cxn>
                <a:cxn ang="0">
                  <a:pos x="144" y="84"/>
                </a:cxn>
                <a:cxn ang="0">
                  <a:pos x="121" y="167"/>
                </a:cxn>
                <a:cxn ang="0">
                  <a:pos x="83" y="175"/>
                </a:cxn>
                <a:cxn ang="0">
                  <a:pos x="49" y="167"/>
                </a:cxn>
                <a:cxn ang="0">
                  <a:pos x="11" y="144"/>
                </a:cxn>
                <a:cxn ang="0">
                  <a:pos x="68" y="194"/>
                </a:cxn>
                <a:cxn ang="0">
                  <a:pos x="129" y="178"/>
                </a:cxn>
                <a:cxn ang="0">
                  <a:pos x="140" y="159"/>
                </a:cxn>
                <a:cxn ang="0">
                  <a:pos x="170" y="57"/>
                </a:cxn>
                <a:cxn ang="0">
                  <a:pos x="212" y="38"/>
                </a:cxn>
                <a:cxn ang="0">
                  <a:pos x="159" y="11"/>
                </a:cxn>
                <a:cxn ang="0">
                  <a:pos x="174" y="159"/>
                </a:cxn>
                <a:cxn ang="0">
                  <a:pos x="216" y="133"/>
                </a:cxn>
                <a:cxn ang="0">
                  <a:pos x="182" y="137"/>
                </a:cxn>
              </a:cxnLst>
              <a:rect l="0" t="0" r="r" b="b"/>
              <a:pathLst>
                <a:path w="231" h="205">
                  <a:moveTo>
                    <a:pt x="178" y="84"/>
                  </a:moveTo>
                  <a:lnTo>
                    <a:pt x="178" y="84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4" y="61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78" y="72"/>
                  </a:lnTo>
                  <a:lnTo>
                    <a:pt x="178" y="76"/>
                  </a:lnTo>
                  <a:lnTo>
                    <a:pt x="178" y="84"/>
                  </a:lnTo>
                  <a:lnTo>
                    <a:pt x="178" y="84"/>
                  </a:lnTo>
                  <a:close/>
                  <a:moveTo>
                    <a:pt x="220" y="84"/>
                  </a:moveTo>
                  <a:lnTo>
                    <a:pt x="220" y="84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8" y="110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208" y="102"/>
                  </a:lnTo>
                  <a:lnTo>
                    <a:pt x="208" y="102"/>
                  </a:lnTo>
                  <a:lnTo>
                    <a:pt x="220" y="95"/>
                  </a:lnTo>
                  <a:lnTo>
                    <a:pt x="220" y="84"/>
                  </a:lnTo>
                  <a:lnTo>
                    <a:pt x="220" y="84"/>
                  </a:lnTo>
                  <a:close/>
                  <a:moveTo>
                    <a:pt x="3" y="61"/>
                  </a:moveTo>
                  <a:lnTo>
                    <a:pt x="3" y="61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117" y="23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227" y="34"/>
                  </a:lnTo>
                  <a:lnTo>
                    <a:pt x="227" y="34"/>
                  </a:lnTo>
                  <a:lnTo>
                    <a:pt x="231" y="42"/>
                  </a:lnTo>
                  <a:lnTo>
                    <a:pt x="231" y="42"/>
                  </a:lnTo>
                  <a:lnTo>
                    <a:pt x="231" y="65"/>
                  </a:lnTo>
                  <a:lnTo>
                    <a:pt x="231" y="65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31" y="80"/>
                  </a:lnTo>
                  <a:lnTo>
                    <a:pt x="231" y="91"/>
                  </a:lnTo>
                  <a:lnTo>
                    <a:pt x="231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25"/>
                  </a:lnTo>
                  <a:lnTo>
                    <a:pt x="227" y="140"/>
                  </a:lnTo>
                  <a:lnTo>
                    <a:pt x="227" y="140"/>
                  </a:lnTo>
                  <a:lnTo>
                    <a:pt x="224" y="144"/>
                  </a:lnTo>
                  <a:lnTo>
                    <a:pt x="224" y="144"/>
                  </a:lnTo>
                  <a:lnTo>
                    <a:pt x="151" y="178"/>
                  </a:lnTo>
                  <a:lnTo>
                    <a:pt x="117" y="194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2" y="205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3" y="129"/>
                  </a:lnTo>
                  <a:lnTo>
                    <a:pt x="3" y="12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9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3" y="87"/>
                  </a:lnTo>
                  <a:lnTo>
                    <a:pt x="3" y="80"/>
                  </a:lnTo>
                  <a:lnTo>
                    <a:pt x="3" y="61"/>
                  </a:lnTo>
                  <a:lnTo>
                    <a:pt x="3" y="61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2" y="87"/>
                  </a:lnTo>
                  <a:lnTo>
                    <a:pt x="79" y="91"/>
                  </a:lnTo>
                  <a:lnTo>
                    <a:pt x="91" y="91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144" y="121"/>
                  </a:moveTo>
                  <a:lnTo>
                    <a:pt x="144" y="121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87" y="137"/>
                  </a:lnTo>
                  <a:lnTo>
                    <a:pt x="79" y="137"/>
                  </a:lnTo>
                  <a:lnTo>
                    <a:pt x="68" y="137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21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5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40" y="137"/>
                  </a:lnTo>
                  <a:lnTo>
                    <a:pt x="144" y="121"/>
                  </a:lnTo>
                  <a:lnTo>
                    <a:pt x="144" y="121"/>
                  </a:lnTo>
                  <a:close/>
                  <a:moveTo>
                    <a:pt x="144" y="84"/>
                  </a:moveTo>
                  <a:lnTo>
                    <a:pt x="144" y="84"/>
                  </a:lnTo>
                  <a:lnTo>
                    <a:pt x="94" y="99"/>
                  </a:lnTo>
                  <a:lnTo>
                    <a:pt x="94" y="99"/>
                  </a:lnTo>
                  <a:lnTo>
                    <a:pt x="79" y="102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84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40" y="102"/>
                  </a:lnTo>
                  <a:lnTo>
                    <a:pt x="144" y="99"/>
                  </a:lnTo>
                  <a:lnTo>
                    <a:pt x="144" y="84"/>
                  </a:lnTo>
                  <a:lnTo>
                    <a:pt x="144" y="84"/>
                  </a:lnTo>
                  <a:close/>
                  <a:moveTo>
                    <a:pt x="140" y="159"/>
                  </a:moveTo>
                  <a:lnTo>
                    <a:pt x="140" y="159"/>
                  </a:lnTo>
                  <a:lnTo>
                    <a:pt x="121" y="167"/>
                  </a:lnTo>
                  <a:lnTo>
                    <a:pt x="121" y="167"/>
                  </a:lnTo>
                  <a:lnTo>
                    <a:pt x="98" y="171"/>
                  </a:lnTo>
                  <a:lnTo>
                    <a:pt x="98" y="171"/>
                  </a:lnTo>
                  <a:lnTo>
                    <a:pt x="83" y="175"/>
                  </a:lnTo>
                  <a:lnTo>
                    <a:pt x="75" y="175"/>
                  </a:lnTo>
                  <a:lnTo>
                    <a:pt x="64" y="17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59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129" y="178"/>
                  </a:lnTo>
                  <a:lnTo>
                    <a:pt x="129" y="178"/>
                  </a:lnTo>
                  <a:lnTo>
                    <a:pt x="136" y="175"/>
                  </a:lnTo>
                  <a:lnTo>
                    <a:pt x="140" y="175"/>
                  </a:lnTo>
                  <a:lnTo>
                    <a:pt x="140" y="159"/>
                  </a:lnTo>
                  <a:lnTo>
                    <a:pt x="140" y="159"/>
                  </a:lnTo>
                  <a:close/>
                  <a:moveTo>
                    <a:pt x="125" y="34"/>
                  </a:moveTo>
                  <a:lnTo>
                    <a:pt x="125" y="34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25" y="34"/>
                  </a:lnTo>
                  <a:lnTo>
                    <a:pt x="125" y="34"/>
                  </a:lnTo>
                  <a:close/>
                  <a:moveTo>
                    <a:pt x="174" y="159"/>
                  </a:moveTo>
                  <a:lnTo>
                    <a:pt x="174" y="159"/>
                  </a:lnTo>
                  <a:lnTo>
                    <a:pt x="208" y="140"/>
                  </a:lnTo>
                  <a:lnTo>
                    <a:pt x="208" y="140"/>
                  </a:lnTo>
                  <a:lnTo>
                    <a:pt x="216" y="133"/>
                  </a:lnTo>
                  <a:lnTo>
                    <a:pt x="216" y="121"/>
                  </a:lnTo>
                  <a:lnTo>
                    <a:pt x="216" y="121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74" y="144"/>
                  </a:lnTo>
                  <a:lnTo>
                    <a:pt x="174" y="159"/>
                  </a:lnTo>
                  <a:lnTo>
                    <a:pt x="174" y="15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2370140" y="4797050"/>
              <a:ext cx="193675" cy="179159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2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6" y="69"/>
                </a:cxn>
                <a:cxn ang="0">
                  <a:pos x="76" y="69"/>
                </a:cxn>
                <a:cxn ang="0">
                  <a:pos x="80" y="69"/>
                </a:cxn>
                <a:cxn ang="0">
                  <a:pos x="80" y="69"/>
                </a:cxn>
                <a:cxn ang="0">
                  <a:pos x="88" y="27"/>
                </a:cxn>
                <a:cxn ang="0">
                  <a:pos x="88" y="27"/>
                </a:cxn>
                <a:cxn ang="0">
                  <a:pos x="118" y="46"/>
                </a:cxn>
                <a:cxn ang="0">
                  <a:pos x="118" y="46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5" y="99"/>
                </a:cxn>
                <a:cxn ang="0">
                  <a:pos x="35" y="99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57" y="12"/>
                </a:cxn>
                <a:cxn ang="0">
                  <a:pos x="57" y="12"/>
                </a:cxn>
              </a:cxnLst>
              <a:rect l="0" t="0" r="r" b="b"/>
              <a:pathLst>
                <a:path w="122" h="106">
                  <a:moveTo>
                    <a:pt x="57" y="12"/>
                  </a:moveTo>
                  <a:lnTo>
                    <a:pt x="57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2370140" y="4982970"/>
              <a:ext cx="200025" cy="52396"/>
            </a:xfrm>
            <a:custGeom>
              <a:avLst/>
              <a:gdLst/>
              <a:ahLst/>
              <a:cxnLst>
                <a:cxn ang="0">
                  <a:pos x="103" y="31"/>
                </a:cxn>
                <a:cxn ang="0">
                  <a:pos x="103" y="31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8"/>
                </a:cxn>
                <a:cxn ang="0">
                  <a:pos x="110" y="8"/>
                </a:cxn>
                <a:cxn ang="0">
                  <a:pos x="122" y="12"/>
                </a:cxn>
                <a:cxn ang="0">
                  <a:pos x="126" y="15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7"/>
                </a:cxn>
                <a:cxn ang="0">
                  <a:pos x="110" y="31"/>
                </a:cxn>
                <a:cxn ang="0">
                  <a:pos x="110" y="31"/>
                </a:cxn>
                <a:cxn ang="0">
                  <a:pos x="103" y="31"/>
                </a:cxn>
                <a:cxn ang="0">
                  <a:pos x="103" y="31"/>
                </a:cxn>
                <a:cxn ang="0">
                  <a:pos x="103" y="31"/>
                </a:cxn>
                <a:cxn ang="0">
                  <a:pos x="103" y="31"/>
                </a:cxn>
              </a:cxnLst>
              <a:rect l="0" t="0" r="r" b="b"/>
              <a:pathLst>
                <a:path w="126" h="31">
                  <a:moveTo>
                    <a:pt x="103" y="31"/>
                  </a:moveTo>
                  <a:lnTo>
                    <a:pt x="103" y="3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22" y="12"/>
                  </a:lnTo>
                  <a:lnTo>
                    <a:pt x="126" y="15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7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7"/>
            <p:cNvSpPr>
              <a:spLocks/>
            </p:cNvSpPr>
            <p:nvPr/>
          </p:nvSpPr>
          <p:spPr bwMode="auto">
            <a:xfrm>
              <a:off x="2919415" y="5040437"/>
              <a:ext cx="452438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6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9"/>
                </a:cxn>
                <a:cxn ang="0">
                  <a:pos x="26" y="152"/>
                </a:cxn>
                <a:cxn ang="0">
                  <a:pos x="34" y="130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9"/>
                </a:cxn>
                <a:cxn ang="0">
                  <a:pos x="61" y="92"/>
                </a:cxn>
                <a:cxn ang="0">
                  <a:pos x="61" y="92"/>
                </a:cxn>
                <a:cxn ang="0">
                  <a:pos x="49" y="88"/>
                </a:cxn>
                <a:cxn ang="0">
                  <a:pos x="49" y="88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50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3"/>
                </a:cxn>
                <a:cxn ang="0">
                  <a:pos x="285" y="84"/>
                </a:cxn>
                <a:cxn ang="0">
                  <a:pos x="285" y="84"/>
                </a:cxn>
                <a:cxn ang="0">
                  <a:pos x="273" y="92"/>
                </a:cxn>
                <a:cxn ang="0">
                  <a:pos x="273" y="92"/>
                </a:cxn>
                <a:cxn ang="0">
                  <a:pos x="243" y="107"/>
                </a:cxn>
                <a:cxn ang="0">
                  <a:pos x="216" y="118"/>
                </a:cxn>
                <a:cxn ang="0">
                  <a:pos x="155" y="137"/>
                </a:cxn>
                <a:cxn ang="0">
                  <a:pos x="155" y="137"/>
                </a:cxn>
                <a:cxn ang="0">
                  <a:pos x="125" y="149"/>
                </a:cxn>
                <a:cxn ang="0">
                  <a:pos x="125" y="149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8" y="198"/>
                </a:cxn>
                <a:cxn ang="0">
                  <a:pos x="118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5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6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9"/>
                  </a:lnTo>
                  <a:lnTo>
                    <a:pt x="26" y="152"/>
                  </a:lnTo>
                  <a:lnTo>
                    <a:pt x="34" y="130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9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49" y="88"/>
                  </a:lnTo>
                  <a:lnTo>
                    <a:pt x="49" y="88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50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3"/>
                  </a:lnTo>
                  <a:lnTo>
                    <a:pt x="285" y="84"/>
                  </a:lnTo>
                  <a:lnTo>
                    <a:pt x="285" y="84"/>
                  </a:lnTo>
                  <a:lnTo>
                    <a:pt x="273" y="92"/>
                  </a:lnTo>
                  <a:lnTo>
                    <a:pt x="273" y="92"/>
                  </a:lnTo>
                  <a:lnTo>
                    <a:pt x="243" y="107"/>
                  </a:lnTo>
                  <a:lnTo>
                    <a:pt x="216" y="118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25" y="149"/>
                  </a:lnTo>
                  <a:lnTo>
                    <a:pt x="125" y="149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8"/>
            <p:cNvSpPr>
              <a:spLocks noEditPoints="1"/>
            </p:cNvSpPr>
            <p:nvPr/>
          </p:nvSpPr>
          <p:spPr bwMode="auto">
            <a:xfrm>
              <a:off x="3135315" y="5214525"/>
              <a:ext cx="368300" cy="346488"/>
            </a:xfrm>
            <a:custGeom>
              <a:avLst/>
              <a:gdLst/>
              <a:ahLst/>
              <a:cxnLst>
                <a:cxn ang="0">
                  <a:pos x="213" y="68"/>
                </a:cxn>
                <a:cxn ang="0">
                  <a:pos x="190" y="65"/>
                </a:cxn>
                <a:cxn ang="0">
                  <a:pos x="179" y="84"/>
                </a:cxn>
                <a:cxn ang="0">
                  <a:pos x="187" y="102"/>
                </a:cxn>
                <a:cxn ang="0">
                  <a:pos x="179" y="121"/>
                </a:cxn>
                <a:cxn ang="0">
                  <a:pos x="221" y="84"/>
                </a:cxn>
                <a:cxn ang="0">
                  <a:pos x="73" y="42"/>
                </a:cxn>
                <a:cxn ang="0">
                  <a:pos x="156" y="0"/>
                </a:cxn>
                <a:cxn ang="0">
                  <a:pos x="228" y="34"/>
                </a:cxn>
                <a:cxn ang="0">
                  <a:pos x="232" y="65"/>
                </a:cxn>
                <a:cxn ang="0">
                  <a:pos x="232" y="91"/>
                </a:cxn>
                <a:cxn ang="0">
                  <a:pos x="228" y="125"/>
                </a:cxn>
                <a:cxn ang="0">
                  <a:pos x="224" y="144"/>
                </a:cxn>
                <a:cxn ang="0">
                  <a:pos x="80" y="205"/>
                </a:cxn>
                <a:cxn ang="0">
                  <a:pos x="4" y="171"/>
                </a:cxn>
                <a:cxn ang="0">
                  <a:pos x="0" y="159"/>
                </a:cxn>
                <a:cxn ang="0">
                  <a:pos x="4" y="133"/>
                </a:cxn>
                <a:cxn ang="0">
                  <a:pos x="4" y="125"/>
                </a:cxn>
                <a:cxn ang="0">
                  <a:pos x="4" y="99"/>
                </a:cxn>
                <a:cxn ang="0">
                  <a:pos x="4" y="80"/>
                </a:cxn>
                <a:cxn ang="0">
                  <a:pos x="31" y="65"/>
                </a:cxn>
                <a:cxn ang="0">
                  <a:pos x="80" y="91"/>
                </a:cxn>
                <a:cxn ang="0">
                  <a:pos x="141" y="76"/>
                </a:cxn>
                <a:cxn ang="0">
                  <a:pos x="88" y="46"/>
                </a:cxn>
                <a:cxn ang="0">
                  <a:pos x="145" y="121"/>
                </a:cxn>
                <a:cxn ang="0">
                  <a:pos x="88" y="137"/>
                </a:cxn>
                <a:cxn ang="0">
                  <a:pos x="54" y="129"/>
                </a:cxn>
                <a:cxn ang="0">
                  <a:pos x="16" y="106"/>
                </a:cxn>
                <a:cxn ang="0">
                  <a:pos x="69" y="156"/>
                </a:cxn>
                <a:cxn ang="0">
                  <a:pos x="84" y="156"/>
                </a:cxn>
                <a:cxn ang="0">
                  <a:pos x="145" y="121"/>
                </a:cxn>
                <a:cxn ang="0">
                  <a:pos x="95" y="99"/>
                </a:cxn>
                <a:cxn ang="0">
                  <a:pos x="65" y="95"/>
                </a:cxn>
                <a:cxn ang="0">
                  <a:pos x="16" y="68"/>
                </a:cxn>
                <a:cxn ang="0">
                  <a:pos x="73" y="118"/>
                </a:cxn>
                <a:cxn ang="0">
                  <a:pos x="133" y="106"/>
                </a:cxn>
                <a:cxn ang="0">
                  <a:pos x="145" y="84"/>
                </a:cxn>
                <a:cxn ang="0">
                  <a:pos x="122" y="167"/>
                </a:cxn>
                <a:cxn ang="0">
                  <a:pos x="84" y="175"/>
                </a:cxn>
                <a:cxn ang="0">
                  <a:pos x="50" y="167"/>
                </a:cxn>
                <a:cxn ang="0">
                  <a:pos x="12" y="144"/>
                </a:cxn>
                <a:cxn ang="0">
                  <a:pos x="69" y="194"/>
                </a:cxn>
                <a:cxn ang="0">
                  <a:pos x="130" y="178"/>
                </a:cxn>
                <a:cxn ang="0">
                  <a:pos x="141" y="159"/>
                </a:cxn>
                <a:cxn ang="0">
                  <a:pos x="171" y="57"/>
                </a:cxn>
                <a:cxn ang="0">
                  <a:pos x="213" y="38"/>
                </a:cxn>
                <a:cxn ang="0">
                  <a:pos x="160" y="11"/>
                </a:cxn>
                <a:cxn ang="0">
                  <a:pos x="175" y="159"/>
                </a:cxn>
                <a:cxn ang="0">
                  <a:pos x="217" y="133"/>
                </a:cxn>
                <a:cxn ang="0">
                  <a:pos x="183" y="137"/>
                </a:cxn>
              </a:cxnLst>
              <a:rect l="0" t="0" r="r" b="b"/>
              <a:pathLst>
                <a:path w="232" h="205">
                  <a:moveTo>
                    <a:pt x="179" y="84"/>
                  </a:moveTo>
                  <a:lnTo>
                    <a:pt x="179" y="84"/>
                  </a:lnTo>
                  <a:lnTo>
                    <a:pt x="213" y="68"/>
                  </a:lnTo>
                  <a:lnTo>
                    <a:pt x="213" y="68"/>
                  </a:lnTo>
                  <a:lnTo>
                    <a:pt x="224" y="61"/>
                  </a:lnTo>
                  <a:lnTo>
                    <a:pt x="221" y="46"/>
                  </a:lnTo>
                  <a:lnTo>
                    <a:pt x="221" y="46"/>
                  </a:lnTo>
                  <a:lnTo>
                    <a:pt x="190" y="65"/>
                  </a:lnTo>
                  <a:lnTo>
                    <a:pt x="190" y="65"/>
                  </a:lnTo>
                  <a:lnTo>
                    <a:pt x="179" y="72"/>
                  </a:lnTo>
                  <a:lnTo>
                    <a:pt x="179" y="76"/>
                  </a:lnTo>
                  <a:lnTo>
                    <a:pt x="179" y="84"/>
                  </a:lnTo>
                  <a:lnTo>
                    <a:pt x="179" y="84"/>
                  </a:lnTo>
                  <a:close/>
                  <a:moveTo>
                    <a:pt x="221" y="84"/>
                  </a:moveTo>
                  <a:lnTo>
                    <a:pt x="221" y="84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79" y="110"/>
                  </a:lnTo>
                  <a:lnTo>
                    <a:pt x="179" y="121"/>
                  </a:lnTo>
                  <a:lnTo>
                    <a:pt x="179" y="121"/>
                  </a:lnTo>
                  <a:lnTo>
                    <a:pt x="209" y="102"/>
                  </a:lnTo>
                  <a:lnTo>
                    <a:pt x="209" y="102"/>
                  </a:lnTo>
                  <a:lnTo>
                    <a:pt x="221" y="95"/>
                  </a:lnTo>
                  <a:lnTo>
                    <a:pt x="221" y="84"/>
                  </a:lnTo>
                  <a:lnTo>
                    <a:pt x="221" y="84"/>
                  </a:lnTo>
                  <a:close/>
                  <a:moveTo>
                    <a:pt x="4" y="61"/>
                  </a:moveTo>
                  <a:lnTo>
                    <a:pt x="4" y="61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118" y="2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65"/>
                  </a:lnTo>
                  <a:lnTo>
                    <a:pt x="232" y="65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32" y="80"/>
                  </a:lnTo>
                  <a:lnTo>
                    <a:pt x="232" y="91"/>
                  </a:lnTo>
                  <a:lnTo>
                    <a:pt x="232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8" y="125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24" y="144"/>
                  </a:lnTo>
                  <a:lnTo>
                    <a:pt x="224" y="144"/>
                  </a:lnTo>
                  <a:lnTo>
                    <a:pt x="152" y="178"/>
                  </a:lnTo>
                  <a:lnTo>
                    <a:pt x="118" y="194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73" y="205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4" y="133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4" y="129"/>
                  </a:lnTo>
                  <a:lnTo>
                    <a:pt x="4" y="12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02"/>
                  </a:lnTo>
                  <a:lnTo>
                    <a:pt x="4" y="99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4" y="87"/>
                  </a:lnTo>
                  <a:lnTo>
                    <a:pt x="4" y="80"/>
                  </a:lnTo>
                  <a:lnTo>
                    <a:pt x="4" y="61"/>
                  </a:lnTo>
                  <a:lnTo>
                    <a:pt x="4" y="61"/>
                  </a:lnTo>
                  <a:close/>
                  <a:moveTo>
                    <a:pt x="31" y="65"/>
                  </a:moveTo>
                  <a:lnTo>
                    <a:pt x="31" y="65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73" y="87"/>
                  </a:lnTo>
                  <a:lnTo>
                    <a:pt x="80" y="91"/>
                  </a:lnTo>
                  <a:lnTo>
                    <a:pt x="92" y="91"/>
                  </a:lnTo>
                  <a:lnTo>
                    <a:pt x="99" y="87"/>
                  </a:lnTo>
                  <a:lnTo>
                    <a:pt x="99" y="87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92" y="49"/>
                  </a:lnTo>
                  <a:lnTo>
                    <a:pt x="92" y="4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31" y="65"/>
                  </a:lnTo>
                  <a:lnTo>
                    <a:pt x="31" y="65"/>
                  </a:lnTo>
                  <a:close/>
                  <a:moveTo>
                    <a:pt x="145" y="121"/>
                  </a:moveTo>
                  <a:lnTo>
                    <a:pt x="145" y="121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88" y="137"/>
                  </a:lnTo>
                  <a:lnTo>
                    <a:pt x="80" y="137"/>
                  </a:lnTo>
                  <a:lnTo>
                    <a:pt x="69" y="137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21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6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41" y="137"/>
                  </a:lnTo>
                  <a:lnTo>
                    <a:pt x="145" y="121"/>
                  </a:lnTo>
                  <a:lnTo>
                    <a:pt x="145" y="121"/>
                  </a:lnTo>
                  <a:close/>
                  <a:moveTo>
                    <a:pt x="145" y="84"/>
                  </a:moveTo>
                  <a:lnTo>
                    <a:pt x="145" y="84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80" y="102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84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41" y="102"/>
                  </a:lnTo>
                  <a:lnTo>
                    <a:pt x="145" y="99"/>
                  </a:lnTo>
                  <a:lnTo>
                    <a:pt x="145" y="84"/>
                  </a:lnTo>
                  <a:lnTo>
                    <a:pt x="145" y="84"/>
                  </a:lnTo>
                  <a:close/>
                  <a:moveTo>
                    <a:pt x="141" y="159"/>
                  </a:moveTo>
                  <a:lnTo>
                    <a:pt x="141" y="159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84" y="175"/>
                  </a:lnTo>
                  <a:lnTo>
                    <a:pt x="76" y="175"/>
                  </a:lnTo>
                  <a:lnTo>
                    <a:pt x="65" y="17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35" y="156"/>
                  </a:lnTo>
                  <a:lnTo>
                    <a:pt x="35" y="156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59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37" y="175"/>
                  </a:lnTo>
                  <a:lnTo>
                    <a:pt x="141" y="175"/>
                  </a:lnTo>
                  <a:lnTo>
                    <a:pt x="141" y="159"/>
                  </a:lnTo>
                  <a:lnTo>
                    <a:pt x="141" y="159"/>
                  </a:lnTo>
                  <a:close/>
                  <a:moveTo>
                    <a:pt x="126" y="34"/>
                  </a:moveTo>
                  <a:lnTo>
                    <a:pt x="126" y="34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213" y="38"/>
                  </a:lnTo>
                  <a:lnTo>
                    <a:pt x="213" y="38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26" y="34"/>
                  </a:lnTo>
                  <a:lnTo>
                    <a:pt x="126" y="34"/>
                  </a:lnTo>
                  <a:close/>
                  <a:moveTo>
                    <a:pt x="175" y="159"/>
                  </a:moveTo>
                  <a:lnTo>
                    <a:pt x="175" y="159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17" y="133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183" y="137"/>
                  </a:lnTo>
                  <a:lnTo>
                    <a:pt x="183" y="137"/>
                  </a:lnTo>
                  <a:lnTo>
                    <a:pt x="175" y="144"/>
                  </a:lnTo>
                  <a:lnTo>
                    <a:pt x="175" y="159"/>
                  </a:lnTo>
                  <a:lnTo>
                    <a:pt x="175" y="15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9"/>
            <p:cNvSpPr>
              <a:spLocks/>
            </p:cNvSpPr>
            <p:nvPr/>
          </p:nvSpPr>
          <p:spPr bwMode="auto">
            <a:xfrm>
              <a:off x="3081340" y="4797050"/>
              <a:ext cx="193675" cy="179159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2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6" y="69"/>
                </a:cxn>
                <a:cxn ang="0">
                  <a:pos x="76" y="69"/>
                </a:cxn>
                <a:cxn ang="0">
                  <a:pos x="80" y="69"/>
                </a:cxn>
                <a:cxn ang="0">
                  <a:pos x="80" y="69"/>
                </a:cxn>
                <a:cxn ang="0">
                  <a:pos x="88" y="27"/>
                </a:cxn>
                <a:cxn ang="0">
                  <a:pos x="88" y="27"/>
                </a:cxn>
                <a:cxn ang="0">
                  <a:pos x="118" y="46"/>
                </a:cxn>
                <a:cxn ang="0">
                  <a:pos x="118" y="46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4" y="99"/>
                </a:cxn>
                <a:cxn ang="0">
                  <a:pos x="34" y="99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57" y="12"/>
                </a:cxn>
                <a:cxn ang="0">
                  <a:pos x="57" y="12"/>
                </a:cxn>
              </a:cxnLst>
              <a:rect l="0" t="0" r="r" b="b"/>
              <a:pathLst>
                <a:path w="122" h="106">
                  <a:moveTo>
                    <a:pt x="57" y="12"/>
                  </a:moveTo>
                  <a:lnTo>
                    <a:pt x="57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00"/>
            <p:cNvSpPr>
              <a:spLocks/>
            </p:cNvSpPr>
            <p:nvPr/>
          </p:nvSpPr>
          <p:spPr bwMode="auto">
            <a:xfrm>
              <a:off x="3081340" y="4982970"/>
              <a:ext cx="200025" cy="52396"/>
            </a:xfrm>
            <a:custGeom>
              <a:avLst/>
              <a:gdLst/>
              <a:ahLst/>
              <a:cxnLst>
                <a:cxn ang="0">
                  <a:pos x="103" y="31"/>
                </a:cxn>
                <a:cxn ang="0">
                  <a:pos x="103" y="31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8"/>
                </a:cxn>
                <a:cxn ang="0">
                  <a:pos x="110" y="8"/>
                </a:cxn>
                <a:cxn ang="0">
                  <a:pos x="122" y="12"/>
                </a:cxn>
                <a:cxn ang="0">
                  <a:pos x="126" y="15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7"/>
                </a:cxn>
                <a:cxn ang="0">
                  <a:pos x="110" y="31"/>
                </a:cxn>
                <a:cxn ang="0">
                  <a:pos x="110" y="31"/>
                </a:cxn>
                <a:cxn ang="0">
                  <a:pos x="103" y="31"/>
                </a:cxn>
                <a:cxn ang="0">
                  <a:pos x="103" y="31"/>
                </a:cxn>
                <a:cxn ang="0">
                  <a:pos x="103" y="31"/>
                </a:cxn>
                <a:cxn ang="0">
                  <a:pos x="103" y="31"/>
                </a:cxn>
              </a:cxnLst>
              <a:rect l="0" t="0" r="r" b="b"/>
              <a:pathLst>
                <a:path w="126" h="31">
                  <a:moveTo>
                    <a:pt x="103" y="31"/>
                  </a:moveTo>
                  <a:lnTo>
                    <a:pt x="103" y="3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22" y="12"/>
                  </a:lnTo>
                  <a:lnTo>
                    <a:pt x="126" y="15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7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01"/>
            <p:cNvSpPr>
              <a:spLocks/>
            </p:cNvSpPr>
            <p:nvPr/>
          </p:nvSpPr>
          <p:spPr bwMode="auto">
            <a:xfrm>
              <a:off x="3630615" y="5040437"/>
              <a:ext cx="450850" cy="417475"/>
            </a:xfrm>
            <a:custGeom>
              <a:avLst/>
              <a:gdLst/>
              <a:ahLst/>
              <a:cxnLst>
                <a:cxn ang="0">
                  <a:pos x="114" y="247"/>
                </a:cxn>
                <a:cxn ang="0">
                  <a:pos x="114" y="247"/>
                </a:cxn>
                <a:cxn ang="0">
                  <a:pos x="0" y="247"/>
                </a:cxn>
                <a:cxn ang="0">
                  <a:pos x="0" y="247"/>
                </a:cxn>
                <a:cxn ang="0">
                  <a:pos x="4" y="236"/>
                </a:cxn>
                <a:cxn ang="0">
                  <a:pos x="11" y="232"/>
                </a:cxn>
                <a:cxn ang="0">
                  <a:pos x="30" y="228"/>
                </a:cxn>
                <a:cxn ang="0">
                  <a:pos x="30" y="228"/>
                </a:cxn>
                <a:cxn ang="0">
                  <a:pos x="26" y="205"/>
                </a:cxn>
                <a:cxn ang="0">
                  <a:pos x="26" y="205"/>
                </a:cxn>
                <a:cxn ang="0">
                  <a:pos x="26" y="179"/>
                </a:cxn>
                <a:cxn ang="0">
                  <a:pos x="26" y="152"/>
                </a:cxn>
                <a:cxn ang="0">
                  <a:pos x="34" y="130"/>
                </a:cxn>
                <a:cxn ang="0">
                  <a:pos x="42" y="103"/>
                </a:cxn>
                <a:cxn ang="0">
                  <a:pos x="42" y="103"/>
                </a:cxn>
                <a:cxn ang="0">
                  <a:pos x="49" y="99"/>
                </a:cxn>
                <a:cxn ang="0">
                  <a:pos x="61" y="92"/>
                </a:cxn>
                <a:cxn ang="0">
                  <a:pos x="61" y="92"/>
                </a:cxn>
                <a:cxn ang="0">
                  <a:pos x="49" y="88"/>
                </a:cxn>
                <a:cxn ang="0">
                  <a:pos x="49" y="88"/>
                </a:cxn>
                <a:cxn ang="0">
                  <a:pos x="57" y="76"/>
                </a:cxn>
                <a:cxn ang="0">
                  <a:pos x="57" y="76"/>
                </a:cxn>
                <a:cxn ang="0">
                  <a:pos x="110" y="4"/>
                </a:cxn>
                <a:cxn ang="0">
                  <a:pos x="110" y="4"/>
                </a:cxn>
                <a:cxn ang="0">
                  <a:pos x="117" y="0"/>
                </a:cxn>
                <a:cxn ang="0">
                  <a:pos x="117" y="0"/>
                </a:cxn>
                <a:cxn ang="0">
                  <a:pos x="209" y="4"/>
                </a:cxn>
                <a:cxn ang="0">
                  <a:pos x="209" y="4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54" y="42"/>
                </a:cxn>
                <a:cxn ang="0">
                  <a:pos x="254" y="42"/>
                </a:cxn>
                <a:cxn ang="0">
                  <a:pos x="262" y="50"/>
                </a:cxn>
                <a:cxn ang="0">
                  <a:pos x="262" y="61"/>
                </a:cxn>
                <a:cxn ang="0">
                  <a:pos x="262" y="61"/>
                </a:cxn>
                <a:cxn ang="0">
                  <a:pos x="269" y="65"/>
                </a:cxn>
                <a:cxn ang="0">
                  <a:pos x="269" y="65"/>
                </a:cxn>
                <a:cxn ang="0">
                  <a:pos x="277" y="73"/>
                </a:cxn>
                <a:cxn ang="0">
                  <a:pos x="284" y="84"/>
                </a:cxn>
                <a:cxn ang="0">
                  <a:pos x="284" y="84"/>
                </a:cxn>
                <a:cxn ang="0">
                  <a:pos x="273" y="92"/>
                </a:cxn>
                <a:cxn ang="0">
                  <a:pos x="273" y="92"/>
                </a:cxn>
                <a:cxn ang="0">
                  <a:pos x="243" y="107"/>
                </a:cxn>
                <a:cxn ang="0">
                  <a:pos x="216" y="118"/>
                </a:cxn>
                <a:cxn ang="0">
                  <a:pos x="155" y="137"/>
                </a:cxn>
                <a:cxn ang="0">
                  <a:pos x="155" y="137"/>
                </a:cxn>
                <a:cxn ang="0">
                  <a:pos x="125" y="149"/>
                </a:cxn>
                <a:cxn ang="0">
                  <a:pos x="125" y="149"/>
                </a:cxn>
                <a:cxn ang="0">
                  <a:pos x="121" y="152"/>
                </a:cxn>
                <a:cxn ang="0">
                  <a:pos x="121" y="152"/>
                </a:cxn>
                <a:cxn ang="0">
                  <a:pos x="117" y="198"/>
                </a:cxn>
                <a:cxn ang="0">
                  <a:pos x="117" y="198"/>
                </a:cxn>
                <a:cxn ang="0">
                  <a:pos x="114" y="247"/>
                </a:cxn>
                <a:cxn ang="0">
                  <a:pos x="114" y="247"/>
                </a:cxn>
              </a:cxnLst>
              <a:rect l="0" t="0" r="r" b="b"/>
              <a:pathLst>
                <a:path w="284" h="247">
                  <a:moveTo>
                    <a:pt x="114" y="247"/>
                  </a:moveTo>
                  <a:lnTo>
                    <a:pt x="114" y="247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4" y="236"/>
                  </a:lnTo>
                  <a:lnTo>
                    <a:pt x="11" y="23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6" y="179"/>
                  </a:lnTo>
                  <a:lnTo>
                    <a:pt x="26" y="152"/>
                  </a:lnTo>
                  <a:lnTo>
                    <a:pt x="34" y="130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9" y="99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49" y="88"/>
                  </a:lnTo>
                  <a:lnTo>
                    <a:pt x="49" y="88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62" y="50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77" y="73"/>
                  </a:lnTo>
                  <a:lnTo>
                    <a:pt x="284" y="84"/>
                  </a:lnTo>
                  <a:lnTo>
                    <a:pt x="284" y="84"/>
                  </a:lnTo>
                  <a:lnTo>
                    <a:pt x="273" y="92"/>
                  </a:lnTo>
                  <a:lnTo>
                    <a:pt x="273" y="92"/>
                  </a:lnTo>
                  <a:lnTo>
                    <a:pt x="243" y="107"/>
                  </a:lnTo>
                  <a:lnTo>
                    <a:pt x="216" y="118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25" y="149"/>
                  </a:lnTo>
                  <a:lnTo>
                    <a:pt x="125" y="149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17" y="198"/>
                  </a:lnTo>
                  <a:lnTo>
                    <a:pt x="117" y="198"/>
                  </a:lnTo>
                  <a:lnTo>
                    <a:pt x="114" y="247"/>
                  </a:lnTo>
                  <a:lnTo>
                    <a:pt x="114" y="24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02"/>
            <p:cNvSpPr>
              <a:spLocks noEditPoints="1"/>
            </p:cNvSpPr>
            <p:nvPr/>
          </p:nvSpPr>
          <p:spPr bwMode="auto">
            <a:xfrm>
              <a:off x="3846515" y="5214525"/>
              <a:ext cx="368300" cy="346488"/>
            </a:xfrm>
            <a:custGeom>
              <a:avLst/>
              <a:gdLst/>
              <a:ahLst/>
              <a:cxnLst>
                <a:cxn ang="0">
                  <a:pos x="213" y="68"/>
                </a:cxn>
                <a:cxn ang="0">
                  <a:pos x="190" y="65"/>
                </a:cxn>
                <a:cxn ang="0">
                  <a:pos x="179" y="84"/>
                </a:cxn>
                <a:cxn ang="0">
                  <a:pos x="186" y="102"/>
                </a:cxn>
                <a:cxn ang="0">
                  <a:pos x="179" y="121"/>
                </a:cxn>
                <a:cxn ang="0">
                  <a:pos x="221" y="84"/>
                </a:cxn>
                <a:cxn ang="0">
                  <a:pos x="73" y="42"/>
                </a:cxn>
                <a:cxn ang="0">
                  <a:pos x="156" y="0"/>
                </a:cxn>
                <a:cxn ang="0">
                  <a:pos x="228" y="34"/>
                </a:cxn>
                <a:cxn ang="0">
                  <a:pos x="232" y="65"/>
                </a:cxn>
                <a:cxn ang="0">
                  <a:pos x="232" y="91"/>
                </a:cxn>
                <a:cxn ang="0">
                  <a:pos x="228" y="125"/>
                </a:cxn>
                <a:cxn ang="0">
                  <a:pos x="224" y="144"/>
                </a:cxn>
                <a:cxn ang="0">
                  <a:pos x="80" y="205"/>
                </a:cxn>
                <a:cxn ang="0">
                  <a:pos x="4" y="171"/>
                </a:cxn>
                <a:cxn ang="0">
                  <a:pos x="0" y="159"/>
                </a:cxn>
                <a:cxn ang="0">
                  <a:pos x="4" y="133"/>
                </a:cxn>
                <a:cxn ang="0">
                  <a:pos x="4" y="125"/>
                </a:cxn>
                <a:cxn ang="0">
                  <a:pos x="4" y="99"/>
                </a:cxn>
                <a:cxn ang="0">
                  <a:pos x="4" y="80"/>
                </a:cxn>
                <a:cxn ang="0">
                  <a:pos x="31" y="65"/>
                </a:cxn>
                <a:cxn ang="0">
                  <a:pos x="80" y="91"/>
                </a:cxn>
                <a:cxn ang="0">
                  <a:pos x="141" y="76"/>
                </a:cxn>
                <a:cxn ang="0">
                  <a:pos x="88" y="46"/>
                </a:cxn>
                <a:cxn ang="0">
                  <a:pos x="145" y="121"/>
                </a:cxn>
                <a:cxn ang="0">
                  <a:pos x="88" y="137"/>
                </a:cxn>
                <a:cxn ang="0">
                  <a:pos x="54" y="129"/>
                </a:cxn>
                <a:cxn ang="0">
                  <a:pos x="16" y="106"/>
                </a:cxn>
                <a:cxn ang="0">
                  <a:pos x="69" y="156"/>
                </a:cxn>
                <a:cxn ang="0">
                  <a:pos x="84" y="156"/>
                </a:cxn>
                <a:cxn ang="0">
                  <a:pos x="145" y="121"/>
                </a:cxn>
                <a:cxn ang="0">
                  <a:pos x="95" y="99"/>
                </a:cxn>
                <a:cxn ang="0">
                  <a:pos x="65" y="95"/>
                </a:cxn>
                <a:cxn ang="0">
                  <a:pos x="16" y="68"/>
                </a:cxn>
                <a:cxn ang="0">
                  <a:pos x="73" y="118"/>
                </a:cxn>
                <a:cxn ang="0">
                  <a:pos x="133" y="106"/>
                </a:cxn>
                <a:cxn ang="0">
                  <a:pos x="145" y="84"/>
                </a:cxn>
                <a:cxn ang="0">
                  <a:pos x="122" y="167"/>
                </a:cxn>
                <a:cxn ang="0">
                  <a:pos x="84" y="175"/>
                </a:cxn>
                <a:cxn ang="0">
                  <a:pos x="50" y="167"/>
                </a:cxn>
                <a:cxn ang="0">
                  <a:pos x="12" y="144"/>
                </a:cxn>
                <a:cxn ang="0">
                  <a:pos x="69" y="194"/>
                </a:cxn>
                <a:cxn ang="0">
                  <a:pos x="130" y="178"/>
                </a:cxn>
                <a:cxn ang="0">
                  <a:pos x="141" y="159"/>
                </a:cxn>
                <a:cxn ang="0">
                  <a:pos x="171" y="57"/>
                </a:cxn>
                <a:cxn ang="0">
                  <a:pos x="213" y="38"/>
                </a:cxn>
                <a:cxn ang="0">
                  <a:pos x="160" y="11"/>
                </a:cxn>
                <a:cxn ang="0">
                  <a:pos x="175" y="159"/>
                </a:cxn>
                <a:cxn ang="0">
                  <a:pos x="217" y="133"/>
                </a:cxn>
                <a:cxn ang="0">
                  <a:pos x="183" y="137"/>
                </a:cxn>
              </a:cxnLst>
              <a:rect l="0" t="0" r="r" b="b"/>
              <a:pathLst>
                <a:path w="232" h="205">
                  <a:moveTo>
                    <a:pt x="179" y="84"/>
                  </a:moveTo>
                  <a:lnTo>
                    <a:pt x="179" y="84"/>
                  </a:lnTo>
                  <a:lnTo>
                    <a:pt x="213" y="68"/>
                  </a:lnTo>
                  <a:lnTo>
                    <a:pt x="213" y="68"/>
                  </a:lnTo>
                  <a:lnTo>
                    <a:pt x="224" y="61"/>
                  </a:lnTo>
                  <a:lnTo>
                    <a:pt x="221" y="46"/>
                  </a:lnTo>
                  <a:lnTo>
                    <a:pt x="221" y="46"/>
                  </a:lnTo>
                  <a:lnTo>
                    <a:pt x="190" y="65"/>
                  </a:lnTo>
                  <a:lnTo>
                    <a:pt x="190" y="65"/>
                  </a:lnTo>
                  <a:lnTo>
                    <a:pt x="179" y="72"/>
                  </a:lnTo>
                  <a:lnTo>
                    <a:pt x="179" y="76"/>
                  </a:lnTo>
                  <a:lnTo>
                    <a:pt x="179" y="84"/>
                  </a:lnTo>
                  <a:lnTo>
                    <a:pt x="179" y="84"/>
                  </a:lnTo>
                  <a:close/>
                  <a:moveTo>
                    <a:pt x="221" y="84"/>
                  </a:moveTo>
                  <a:lnTo>
                    <a:pt x="221" y="84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79" y="110"/>
                  </a:lnTo>
                  <a:lnTo>
                    <a:pt x="179" y="121"/>
                  </a:lnTo>
                  <a:lnTo>
                    <a:pt x="179" y="121"/>
                  </a:lnTo>
                  <a:lnTo>
                    <a:pt x="209" y="102"/>
                  </a:lnTo>
                  <a:lnTo>
                    <a:pt x="209" y="102"/>
                  </a:lnTo>
                  <a:lnTo>
                    <a:pt x="221" y="95"/>
                  </a:lnTo>
                  <a:lnTo>
                    <a:pt x="221" y="84"/>
                  </a:lnTo>
                  <a:lnTo>
                    <a:pt x="221" y="84"/>
                  </a:lnTo>
                  <a:close/>
                  <a:moveTo>
                    <a:pt x="4" y="61"/>
                  </a:moveTo>
                  <a:lnTo>
                    <a:pt x="4" y="61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118" y="23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65"/>
                  </a:lnTo>
                  <a:lnTo>
                    <a:pt x="232" y="65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32" y="80"/>
                  </a:lnTo>
                  <a:lnTo>
                    <a:pt x="232" y="91"/>
                  </a:lnTo>
                  <a:lnTo>
                    <a:pt x="232" y="102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8" y="125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24" y="144"/>
                  </a:lnTo>
                  <a:lnTo>
                    <a:pt x="224" y="144"/>
                  </a:lnTo>
                  <a:lnTo>
                    <a:pt x="152" y="178"/>
                  </a:lnTo>
                  <a:lnTo>
                    <a:pt x="118" y="194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73" y="205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4" y="133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4" y="129"/>
                  </a:lnTo>
                  <a:lnTo>
                    <a:pt x="4" y="12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02"/>
                  </a:lnTo>
                  <a:lnTo>
                    <a:pt x="4" y="99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4" y="87"/>
                  </a:lnTo>
                  <a:lnTo>
                    <a:pt x="4" y="80"/>
                  </a:lnTo>
                  <a:lnTo>
                    <a:pt x="4" y="61"/>
                  </a:lnTo>
                  <a:lnTo>
                    <a:pt x="4" y="61"/>
                  </a:lnTo>
                  <a:close/>
                  <a:moveTo>
                    <a:pt x="31" y="65"/>
                  </a:moveTo>
                  <a:lnTo>
                    <a:pt x="31" y="65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73" y="87"/>
                  </a:lnTo>
                  <a:lnTo>
                    <a:pt x="80" y="91"/>
                  </a:lnTo>
                  <a:lnTo>
                    <a:pt x="92" y="91"/>
                  </a:lnTo>
                  <a:lnTo>
                    <a:pt x="99" y="87"/>
                  </a:lnTo>
                  <a:lnTo>
                    <a:pt x="99" y="87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92" y="49"/>
                  </a:lnTo>
                  <a:lnTo>
                    <a:pt x="92" y="4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31" y="65"/>
                  </a:lnTo>
                  <a:lnTo>
                    <a:pt x="31" y="65"/>
                  </a:lnTo>
                  <a:close/>
                  <a:moveTo>
                    <a:pt x="145" y="121"/>
                  </a:moveTo>
                  <a:lnTo>
                    <a:pt x="145" y="121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88" y="137"/>
                  </a:lnTo>
                  <a:lnTo>
                    <a:pt x="80" y="137"/>
                  </a:lnTo>
                  <a:lnTo>
                    <a:pt x="69" y="137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21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6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41" y="137"/>
                  </a:lnTo>
                  <a:lnTo>
                    <a:pt x="145" y="121"/>
                  </a:lnTo>
                  <a:lnTo>
                    <a:pt x="145" y="121"/>
                  </a:lnTo>
                  <a:close/>
                  <a:moveTo>
                    <a:pt x="145" y="84"/>
                  </a:moveTo>
                  <a:lnTo>
                    <a:pt x="145" y="84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80" y="102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84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41" y="102"/>
                  </a:lnTo>
                  <a:lnTo>
                    <a:pt x="145" y="99"/>
                  </a:lnTo>
                  <a:lnTo>
                    <a:pt x="145" y="84"/>
                  </a:lnTo>
                  <a:lnTo>
                    <a:pt x="145" y="84"/>
                  </a:lnTo>
                  <a:close/>
                  <a:moveTo>
                    <a:pt x="141" y="159"/>
                  </a:moveTo>
                  <a:lnTo>
                    <a:pt x="141" y="159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84" y="175"/>
                  </a:lnTo>
                  <a:lnTo>
                    <a:pt x="76" y="175"/>
                  </a:lnTo>
                  <a:lnTo>
                    <a:pt x="65" y="17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35" y="156"/>
                  </a:lnTo>
                  <a:lnTo>
                    <a:pt x="35" y="156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59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37" y="175"/>
                  </a:lnTo>
                  <a:lnTo>
                    <a:pt x="141" y="175"/>
                  </a:lnTo>
                  <a:lnTo>
                    <a:pt x="141" y="159"/>
                  </a:lnTo>
                  <a:lnTo>
                    <a:pt x="141" y="159"/>
                  </a:lnTo>
                  <a:close/>
                  <a:moveTo>
                    <a:pt x="126" y="34"/>
                  </a:moveTo>
                  <a:lnTo>
                    <a:pt x="126" y="34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213" y="38"/>
                  </a:lnTo>
                  <a:lnTo>
                    <a:pt x="213" y="38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26" y="34"/>
                  </a:lnTo>
                  <a:lnTo>
                    <a:pt x="126" y="34"/>
                  </a:lnTo>
                  <a:close/>
                  <a:moveTo>
                    <a:pt x="175" y="159"/>
                  </a:moveTo>
                  <a:lnTo>
                    <a:pt x="175" y="159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17" y="133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183" y="137"/>
                  </a:lnTo>
                  <a:lnTo>
                    <a:pt x="183" y="137"/>
                  </a:lnTo>
                  <a:lnTo>
                    <a:pt x="175" y="144"/>
                  </a:lnTo>
                  <a:lnTo>
                    <a:pt x="175" y="159"/>
                  </a:lnTo>
                  <a:lnTo>
                    <a:pt x="175" y="15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3792540" y="4797050"/>
              <a:ext cx="193675" cy="179159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2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6" y="69"/>
                </a:cxn>
                <a:cxn ang="0">
                  <a:pos x="76" y="69"/>
                </a:cxn>
                <a:cxn ang="0">
                  <a:pos x="80" y="69"/>
                </a:cxn>
                <a:cxn ang="0">
                  <a:pos x="80" y="69"/>
                </a:cxn>
                <a:cxn ang="0">
                  <a:pos x="88" y="27"/>
                </a:cxn>
                <a:cxn ang="0">
                  <a:pos x="88" y="27"/>
                </a:cxn>
                <a:cxn ang="0">
                  <a:pos x="118" y="46"/>
                </a:cxn>
                <a:cxn ang="0">
                  <a:pos x="118" y="46"/>
                </a:cxn>
                <a:cxn ang="0">
                  <a:pos x="122" y="53"/>
                </a:cxn>
                <a:cxn ang="0">
                  <a:pos x="122" y="53"/>
                </a:cxn>
                <a:cxn ang="0">
                  <a:pos x="103" y="103"/>
                </a:cxn>
                <a:cxn ang="0">
                  <a:pos x="103" y="103"/>
                </a:cxn>
                <a:cxn ang="0">
                  <a:pos x="99" y="106"/>
                </a:cxn>
                <a:cxn ang="0">
                  <a:pos x="99" y="106"/>
                </a:cxn>
                <a:cxn ang="0">
                  <a:pos x="34" y="99"/>
                </a:cxn>
                <a:cxn ang="0">
                  <a:pos x="34" y="99"/>
                </a:cxn>
                <a:cxn ang="0">
                  <a:pos x="31" y="95"/>
                </a:cxn>
                <a:cxn ang="0">
                  <a:pos x="31" y="9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7" y="69"/>
                </a:cxn>
                <a:cxn ang="0">
                  <a:pos x="57" y="69"/>
                </a:cxn>
                <a:cxn ang="0">
                  <a:pos x="57" y="12"/>
                </a:cxn>
                <a:cxn ang="0">
                  <a:pos x="57" y="12"/>
                </a:cxn>
              </a:cxnLst>
              <a:rect l="0" t="0" r="r" b="b"/>
              <a:pathLst>
                <a:path w="122" h="106">
                  <a:moveTo>
                    <a:pt x="57" y="12"/>
                  </a:moveTo>
                  <a:lnTo>
                    <a:pt x="57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4"/>
            <p:cNvSpPr>
              <a:spLocks/>
            </p:cNvSpPr>
            <p:nvPr/>
          </p:nvSpPr>
          <p:spPr bwMode="auto">
            <a:xfrm>
              <a:off x="3792540" y="4982970"/>
              <a:ext cx="200025" cy="52396"/>
            </a:xfrm>
            <a:custGeom>
              <a:avLst/>
              <a:gdLst/>
              <a:ahLst/>
              <a:cxnLst>
                <a:cxn ang="0">
                  <a:pos x="103" y="31"/>
                </a:cxn>
                <a:cxn ang="0">
                  <a:pos x="103" y="31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110" y="8"/>
                </a:cxn>
                <a:cxn ang="0">
                  <a:pos x="110" y="8"/>
                </a:cxn>
                <a:cxn ang="0">
                  <a:pos x="122" y="12"/>
                </a:cxn>
                <a:cxn ang="0">
                  <a:pos x="126" y="15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2" y="27"/>
                </a:cxn>
                <a:cxn ang="0">
                  <a:pos x="110" y="31"/>
                </a:cxn>
                <a:cxn ang="0">
                  <a:pos x="110" y="31"/>
                </a:cxn>
                <a:cxn ang="0">
                  <a:pos x="103" y="31"/>
                </a:cxn>
                <a:cxn ang="0">
                  <a:pos x="103" y="31"/>
                </a:cxn>
                <a:cxn ang="0">
                  <a:pos x="103" y="31"/>
                </a:cxn>
                <a:cxn ang="0">
                  <a:pos x="103" y="31"/>
                </a:cxn>
              </a:cxnLst>
              <a:rect l="0" t="0" r="r" b="b"/>
              <a:pathLst>
                <a:path w="126" h="31">
                  <a:moveTo>
                    <a:pt x="103" y="31"/>
                  </a:moveTo>
                  <a:lnTo>
                    <a:pt x="103" y="3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22" y="12"/>
                  </a:lnTo>
                  <a:lnTo>
                    <a:pt x="126" y="15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2" y="27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" name="Right Brace 8"/>
          <p:cNvSpPr/>
          <p:nvPr/>
        </p:nvSpPr>
        <p:spPr>
          <a:xfrm>
            <a:off x="3857620" y="1857364"/>
            <a:ext cx="642942" cy="3929090"/>
          </a:xfrm>
          <a:prstGeom prst="rightBrace">
            <a:avLst>
              <a:gd name="adj1" fmla="val 30346"/>
              <a:gd name="adj2" fmla="val 50000"/>
            </a:avLst>
          </a:prstGeom>
          <a:ln w="76200">
            <a:solidFill>
              <a:srgbClr val="343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с двумя скругленными противолежащими углами 145"/>
          <p:cNvSpPr/>
          <p:nvPr/>
        </p:nvSpPr>
        <p:spPr>
          <a:xfrm>
            <a:off x="428596" y="1571612"/>
            <a:ext cx="8215370" cy="4500594"/>
          </a:xfrm>
          <a:custGeom>
            <a:avLst/>
            <a:gdLst>
              <a:gd name="connsiteX0" fmla="*/ 372074 w 8358246"/>
              <a:gd name="connsiteY0" fmla="*/ 0 h 5119347"/>
              <a:gd name="connsiteX1" fmla="*/ 7917675 w 8358246"/>
              <a:gd name="connsiteY1" fmla="*/ 0 h 5119347"/>
              <a:gd name="connsiteX2" fmla="*/ 8358246 w 8358246"/>
              <a:gd name="connsiteY2" fmla="*/ 440571 h 5119347"/>
              <a:gd name="connsiteX3" fmla="*/ 8358246 w 8358246"/>
              <a:gd name="connsiteY3" fmla="*/ 4747273 h 5119347"/>
              <a:gd name="connsiteX4" fmla="*/ 7986172 w 8358246"/>
              <a:gd name="connsiteY4" fmla="*/ 5119347 h 5119347"/>
              <a:gd name="connsiteX5" fmla="*/ 440571 w 8358246"/>
              <a:gd name="connsiteY5" fmla="*/ 5119347 h 5119347"/>
              <a:gd name="connsiteX6" fmla="*/ 0 w 8358246"/>
              <a:gd name="connsiteY6" fmla="*/ 4678776 h 5119347"/>
              <a:gd name="connsiteX7" fmla="*/ 0 w 8358246"/>
              <a:gd name="connsiteY7" fmla="*/ 372074 h 5119347"/>
              <a:gd name="connsiteX8" fmla="*/ 372074 w 8358246"/>
              <a:gd name="connsiteY8" fmla="*/ 0 h 5119347"/>
              <a:gd name="connsiteX0" fmla="*/ 372074 w 8358246"/>
              <a:gd name="connsiteY0" fmla="*/ 0 h 5119347"/>
              <a:gd name="connsiteX1" fmla="*/ 7905483 w 8358246"/>
              <a:gd name="connsiteY1" fmla="*/ 0 h 5119347"/>
              <a:gd name="connsiteX2" fmla="*/ 8358246 w 8358246"/>
              <a:gd name="connsiteY2" fmla="*/ 440571 h 5119347"/>
              <a:gd name="connsiteX3" fmla="*/ 8358246 w 8358246"/>
              <a:gd name="connsiteY3" fmla="*/ 4747273 h 5119347"/>
              <a:gd name="connsiteX4" fmla="*/ 7986172 w 8358246"/>
              <a:gd name="connsiteY4" fmla="*/ 5119347 h 5119347"/>
              <a:gd name="connsiteX5" fmla="*/ 440571 w 8358246"/>
              <a:gd name="connsiteY5" fmla="*/ 5119347 h 5119347"/>
              <a:gd name="connsiteX6" fmla="*/ 0 w 8358246"/>
              <a:gd name="connsiteY6" fmla="*/ 4678776 h 5119347"/>
              <a:gd name="connsiteX7" fmla="*/ 0 w 8358246"/>
              <a:gd name="connsiteY7" fmla="*/ 372074 h 5119347"/>
              <a:gd name="connsiteX8" fmla="*/ 372074 w 8358246"/>
              <a:gd name="connsiteY8" fmla="*/ 0 h 511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8246" h="5119347">
                <a:moveTo>
                  <a:pt x="372074" y="0"/>
                </a:moveTo>
                <a:lnTo>
                  <a:pt x="7905483" y="0"/>
                </a:lnTo>
                <a:cubicBezTo>
                  <a:pt x="8148804" y="0"/>
                  <a:pt x="8358246" y="197250"/>
                  <a:pt x="8358246" y="440571"/>
                </a:cubicBezTo>
                <a:lnTo>
                  <a:pt x="8358246" y="4747273"/>
                </a:lnTo>
                <a:cubicBezTo>
                  <a:pt x="8358246" y="4952764"/>
                  <a:pt x="8191663" y="5119347"/>
                  <a:pt x="7986172" y="5119347"/>
                </a:cubicBezTo>
                <a:lnTo>
                  <a:pt x="440571" y="5119347"/>
                </a:lnTo>
                <a:cubicBezTo>
                  <a:pt x="197250" y="5119347"/>
                  <a:pt x="0" y="4922097"/>
                  <a:pt x="0" y="4678776"/>
                </a:cubicBezTo>
                <a:lnTo>
                  <a:pt x="0" y="372074"/>
                </a:lnTo>
                <a:cubicBezTo>
                  <a:pt x="0" y="166583"/>
                  <a:pt x="166583" y="0"/>
                  <a:pt x="37207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2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одержимое 2"/>
          <p:cNvSpPr>
            <a:spLocks noGrp="1"/>
          </p:cNvSpPr>
          <p:nvPr>
            <p:ph idx="1"/>
          </p:nvPr>
        </p:nvSpPr>
        <p:spPr>
          <a:xfrm>
            <a:off x="4643438" y="3643314"/>
            <a:ext cx="4143404" cy="16430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рублей – общий объем бюджетных ассигнований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2017 году  </a:t>
            </a:r>
            <a:endParaRPr lang="ru-RU" dirty="0"/>
          </a:p>
          <a:p>
            <a:pPr marL="0" indent="0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4643438" y="2857496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43377"/>
                </a:solidFill>
              </a:rPr>
              <a:t>4</a:t>
            </a:r>
            <a:r>
              <a:rPr lang="ru-RU" sz="4000" b="1" dirty="0" smtClean="0">
                <a:solidFill>
                  <a:srgbClr val="343377"/>
                </a:solidFill>
              </a:rPr>
              <a:t> миллиона</a:t>
            </a:r>
            <a:endParaRPr lang="ru-RU" sz="4000" b="1" dirty="0">
              <a:solidFill>
                <a:srgbClr val="343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163"/>
            <a:ext cx="9144000" cy="117559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Знаковые события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00" y="2429679"/>
            <a:ext cx="5835768" cy="4525963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1714488"/>
            <a:ext cx="714316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542925" lvl="0">
              <a:spcBef>
                <a:spcPct val="20000"/>
              </a:spcBef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14316" y="1357298"/>
            <a:ext cx="7715336" cy="10715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9388">
              <a:lnSpc>
                <a:spcPts val="2300"/>
              </a:lnSpc>
            </a:pPr>
            <a:r>
              <a:rPr lang="ru-RU" sz="2400" b="1" dirty="0"/>
              <a:t>Глава Республики Тыва инициировал </a:t>
            </a:r>
            <a:r>
              <a:rPr lang="ru-RU" sz="2400" b="1" dirty="0" smtClean="0"/>
              <a:t>проект</a:t>
            </a:r>
          </a:p>
          <a:p>
            <a:pPr marL="179388">
              <a:lnSpc>
                <a:spcPts val="2300"/>
              </a:lnSpc>
            </a:pPr>
            <a:r>
              <a:rPr lang="ru-RU" sz="2400" b="1" dirty="0" smtClean="0"/>
              <a:t>«</a:t>
            </a:r>
            <a:r>
              <a:rPr lang="ru-RU" sz="2400" b="1" dirty="0"/>
              <a:t>Утварь для оленеводческой семьи»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6" y="476672"/>
            <a:ext cx="9144000" cy="1175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algn="l">
              <a:lnSpc>
                <a:spcPts val="2300"/>
              </a:lnSpc>
            </a:pPr>
            <a:r>
              <a:rPr lang="ru-RU" sz="2000" dirty="0"/>
              <a:t>"Мы поддерживаем такую инициативу тувинского правительства. Она своевременная, поскольку в определенном смысле оленеводы </a:t>
            </a:r>
            <a:r>
              <a:rPr lang="ru-RU" sz="2000" dirty="0" err="1"/>
              <a:t>Тоджи</a:t>
            </a:r>
            <a:r>
              <a:rPr lang="ru-RU" sz="2000" dirty="0"/>
              <a:t> - одна из уязвимых частей населения, которая в силу малочисленности, оторванности от цивилизации нуждается в господдержке.</a:t>
            </a:r>
            <a:r>
              <a:rPr lang="tt-RU" sz="2000" dirty="0"/>
              <a:t>  </a:t>
            </a:r>
            <a:r>
              <a:rPr lang="ru-RU" sz="2000" dirty="0"/>
              <a:t>К этой работе важно привлекать и общественников. Только вместе можно сохранить уникальную культуру этой группы населения"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420888"/>
            <a:ext cx="714316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542925" lvl="0">
              <a:spcBef>
                <a:spcPct val="20000"/>
              </a:spcBef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C:\Users\User\Desktop\6dRuRSqXj5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52" y="2849516"/>
            <a:ext cx="5976664" cy="39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714316" y="2035959"/>
            <a:ext cx="7715336" cy="10715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9388">
              <a:lnSpc>
                <a:spcPts val="2300"/>
              </a:lnSpc>
            </a:pPr>
            <a:r>
              <a:rPr lang="ru-RU" sz="2000" dirty="0"/>
              <a:t>Нина </a:t>
            </a:r>
            <a:r>
              <a:rPr lang="ru-RU" sz="2000" dirty="0" err="1" smtClean="0"/>
              <a:t>Вейсалова</a:t>
            </a:r>
            <a:r>
              <a:rPr lang="ru-RU" sz="2000" dirty="0" smtClean="0"/>
              <a:t> – заместитель председателя Ассоциации коренных малочисленных народов Севера, Сибири и Дальнего Востока Российской Федерации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646</Words>
  <Application>Microsoft Office PowerPoint</Application>
  <PresentationFormat>Экран (4:3)</PresentationFormat>
  <Paragraphs>173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КОЛЛЕГИЯ АДН РТ за I квартал 2018 года</vt:lpstr>
      <vt:lpstr>Презентация PowerPoint</vt:lpstr>
      <vt:lpstr>Государственная программа Республики Тыва «Реализация государственной национальной политики Российской Федерации в Республике Тыва»</vt:lpstr>
      <vt:lpstr>Участники  Государственной программы Республики Тыва «Реализация государственной национальной политики Российской Федерации в Республике Тыва»</vt:lpstr>
      <vt:lpstr>Презентация PowerPoint</vt:lpstr>
      <vt:lpstr>Финансирование</vt:lpstr>
      <vt:lpstr>Общий объем финансирования  АДН РТ на 2017 год </vt:lpstr>
      <vt:lpstr>Знаковые события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Знаковые события</vt:lpstr>
      <vt:lpstr>Знаковые события</vt:lpstr>
      <vt:lpstr>Знаковые события</vt:lpstr>
      <vt:lpstr>Знаковые события</vt:lpstr>
      <vt:lpstr>Предоставление средств</vt:lpstr>
      <vt:lpstr>Социологический мониторинг</vt:lpstr>
      <vt:lpstr>Презентация PowerPoint</vt:lpstr>
      <vt:lpstr> Государственная политика Республики Тыва в отношении  российского казачества в I квартале 2018 года </vt:lpstr>
      <vt:lpstr> Государственная политика Республики Тыва в отношении развития языкового многообразия   в I квартале 2018 года </vt:lpstr>
      <vt:lpstr>Государственная политика Республики Тыва в отношении профилактики экстремизма   в I квартале 2018 года </vt:lpstr>
      <vt:lpstr>Основные направления межрегионального сотрудничества в 2018 году</vt:lpstr>
      <vt:lpstr>Презентация PowerPoint</vt:lpstr>
      <vt:lpstr>Информационная  открытость</vt:lpstr>
      <vt:lpstr>Презентация PowerPoint</vt:lpstr>
      <vt:lpstr>Основные направления работы  на II полугодие 2018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КОЛЛЕГИЯ АДН РТ за I квартал 2018 года</dc:title>
  <dc:creator>Пользователь</dc:creator>
  <cp:lastModifiedBy>Пользователь</cp:lastModifiedBy>
  <cp:revision>60</cp:revision>
  <cp:lastPrinted>2018-04-25T03:29:24Z</cp:lastPrinted>
  <dcterms:created xsi:type="dcterms:W3CDTF">2018-04-06T08:11:45Z</dcterms:created>
  <dcterms:modified xsi:type="dcterms:W3CDTF">2018-04-25T11:59:47Z</dcterms:modified>
</cp:coreProperties>
</file>